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sldIdLst>
    <p:sldId id="256" r:id="rId2"/>
    <p:sldId id="258" r:id="rId3"/>
    <p:sldId id="259" r:id="rId4"/>
    <p:sldId id="281" r:id="rId5"/>
    <p:sldId id="282" r:id="rId6"/>
    <p:sldId id="276" r:id="rId7"/>
    <p:sldId id="277" r:id="rId8"/>
    <p:sldId id="279" r:id="rId9"/>
    <p:sldId id="280" r:id="rId10"/>
    <p:sldId id="260" r:id="rId11"/>
    <p:sldId id="262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649" autoAdjust="0"/>
  </p:normalViewPr>
  <p:slideViewPr>
    <p:cSldViewPr snapToGrid="0" snapToObjects="1">
      <p:cViewPr>
        <p:scale>
          <a:sx n="91" d="100"/>
          <a:sy n="91" d="100"/>
        </p:scale>
        <p:origin x="8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B2513-A9BD-4C55-8CC6-DF0B75A1C0A3}" type="datetimeFigureOut">
              <a:rPr lang="en-US" smtClean="0"/>
              <a:pPr/>
              <a:t>3/1/18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952FD-EBB9-4CEF-ACBD-1C7FBBA447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8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75A66-D6D2-452C-83AE-1654856EE9B0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3F9-8313-466E-86EE-9E79CC95925B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1B2A-81AB-4FD4-8656-EC3C98EB88CF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7409-9490-4D04-994C-11BFC403D480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AEC4-B744-47AB-8451-6EA3B6670580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4BB4F-A443-4CF1-8958-DD739AE3235D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EA25-F1CF-49A1-9B46-E11F2F4BA70B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DFC-BFA5-48FB-8090-C1014FE0C5DA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7083-5A15-4F28-B234-D677123A411D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37F93-A32D-4ECE-BF64-821B0F0FA8DD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6AA6-C886-4383-8EFF-B0361C5995C8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60EE8-6FBF-402D-A9D2-9B7D44CE0090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784BB4F-A443-4CF1-8958-DD739AE3235D}" type="datetime1">
              <a:rPr lang="en-US" smtClean="0"/>
              <a:pPr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E4BAC9-6D41-4691-9299-18EF07EF0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De-escalation Tips and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Crisis Intervention Training</a:t>
            </a:r>
          </a:p>
          <a:p>
            <a:r>
              <a:rPr lang="en-US" dirty="0" smtClean="0"/>
              <a:t>Albuquerque Police Department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>
            <a:normAutofit fontScale="55000" lnSpcReduction="20000"/>
          </a:bodyPr>
          <a:lstStyle/>
          <a:p>
            <a:fld id="{CFE4BAC9-6D41-4691-9299-18EF07EF01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0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81642"/>
            <a:ext cx="8042276" cy="4343400"/>
          </a:xfrm>
        </p:spPr>
        <p:txBody>
          <a:bodyPr/>
          <a:lstStyle/>
          <a:p>
            <a:r>
              <a:rPr lang="en-US" dirty="0" smtClean="0"/>
              <a:t>Listening</a:t>
            </a:r>
          </a:p>
          <a:p>
            <a:r>
              <a:rPr lang="en-US" dirty="0" smtClean="0"/>
              <a:t>Respect</a:t>
            </a:r>
          </a:p>
          <a:p>
            <a:r>
              <a:rPr lang="en-US" dirty="0" smtClean="0"/>
              <a:t>Dignity</a:t>
            </a:r>
          </a:p>
          <a:p>
            <a:r>
              <a:rPr lang="en-US" dirty="0" smtClean="0"/>
              <a:t>Rapport Building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Crisis Intervention Training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45578"/>
            <a:ext cx="7345363" cy="4395831"/>
          </a:xfrm>
        </p:spPr>
        <p:txBody>
          <a:bodyPr>
            <a:normAutofit/>
          </a:bodyPr>
          <a:lstStyle/>
          <a:p>
            <a:r>
              <a:rPr lang="en-US" dirty="0" smtClean="0"/>
              <a:t>Establish rapport to gain trust</a:t>
            </a:r>
          </a:p>
          <a:p>
            <a:r>
              <a:rPr lang="en-US" dirty="0" smtClean="0"/>
              <a:t>Minimize restrictions</a:t>
            </a:r>
          </a:p>
          <a:p>
            <a:r>
              <a:rPr lang="en-US" dirty="0" smtClean="0"/>
              <a:t>Protect self-esteem (Respect &amp; Dignity)</a:t>
            </a:r>
          </a:p>
          <a:p>
            <a:r>
              <a:rPr lang="en-US" dirty="0" smtClean="0"/>
              <a:t>Calm appearance</a:t>
            </a:r>
          </a:p>
          <a:p>
            <a:r>
              <a:rPr lang="en-US" dirty="0" smtClean="0"/>
              <a:t>Self-aware</a:t>
            </a:r>
          </a:p>
          <a:p>
            <a:r>
              <a:rPr lang="en-US" dirty="0" smtClean="0"/>
              <a:t>Be flexible with interventions to reduce the need for aggression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6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Questions, Comments, Etc…</a:t>
            </a:r>
          </a:p>
          <a:p>
            <a:endParaRPr lang="en-US" dirty="0" smtClean="0"/>
          </a:p>
          <a:p>
            <a:r>
              <a:rPr lang="en-US" dirty="0"/>
              <a:t>Referrals to APD CIU send to </a:t>
            </a:r>
            <a:r>
              <a:rPr lang="en-US" dirty="0" err="1"/>
              <a:t>APDCIT@cabq.gov</a:t>
            </a:r>
            <a:endParaRPr lang="en-US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De-Escalation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95599"/>
            <a:ext cx="8042276" cy="4343400"/>
          </a:xfrm>
        </p:spPr>
        <p:txBody>
          <a:bodyPr/>
          <a:lstStyle/>
          <a:p>
            <a:r>
              <a:rPr lang="en-US" dirty="0" smtClean="0"/>
              <a:t>A variety of psychosocial techniques aimed at reducing violent and/or disruptive behavior.</a:t>
            </a:r>
          </a:p>
          <a:p>
            <a:r>
              <a:rPr lang="en-US" dirty="0" smtClean="0"/>
              <a:t>Skills used to reduce/eliminate the risk of violence during an escalation phase through verbal and non-verbal communications.</a:t>
            </a:r>
          </a:p>
          <a:p>
            <a:r>
              <a:rPr lang="en-US" dirty="0" smtClean="0"/>
              <a:t>Less authoritative, less controlling, less confrontational approach to gain more control.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film-strip-with-right-arrow-interface-symbol_318-55209.png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12" y="6138999"/>
            <a:ext cx="618451" cy="618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8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in a crisis?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21212"/>
            <a:ext cx="8042276" cy="4343400"/>
          </a:xfrm>
        </p:spPr>
        <p:txBody>
          <a:bodyPr/>
          <a:lstStyle/>
          <a:p>
            <a:r>
              <a:rPr lang="en-US" dirty="0" smtClean="0"/>
              <a:t>Fight, Flight, Freeze</a:t>
            </a:r>
          </a:p>
          <a:p>
            <a:r>
              <a:rPr lang="en-US" dirty="0" smtClean="0"/>
              <a:t>Loss of Coping Mechanisms</a:t>
            </a:r>
          </a:p>
          <a:p>
            <a:r>
              <a:rPr lang="en-US" dirty="0" smtClean="0"/>
              <a:t>Declining Problem Solving</a:t>
            </a:r>
          </a:p>
          <a:p>
            <a:r>
              <a:rPr lang="en-US" dirty="0" smtClean="0"/>
              <a:t>Helpless, Hopeless, Overwhelmed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comments-112719243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868" y="6123962"/>
            <a:ext cx="734037" cy="73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57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De-escalation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39771"/>
            <a:ext cx="8042276" cy="4343400"/>
          </a:xfrm>
        </p:spPr>
        <p:txBody>
          <a:bodyPr/>
          <a:lstStyle/>
          <a:p>
            <a:r>
              <a:rPr lang="en-US" dirty="0" smtClean="0"/>
              <a:t>Control Yourself</a:t>
            </a:r>
          </a:p>
          <a:p>
            <a:r>
              <a:rPr lang="en-US" dirty="0" smtClean="0"/>
              <a:t>Assess the surroundings</a:t>
            </a:r>
          </a:p>
          <a:p>
            <a:r>
              <a:rPr lang="en-US" dirty="0" smtClean="0"/>
              <a:t>Use active listening skills</a:t>
            </a:r>
          </a:p>
          <a:p>
            <a:r>
              <a:rPr lang="en-US" dirty="0" smtClean="0"/>
              <a:t>Resolve</a:t>
            </a:r>
          </a:p>
          <a:p>
            <a:r>
              <a:rPr lang="en-US" dirty="0" smtClean="0"/>
              <a:t>Can not be done with out Respect, Dignity, &amp; Empathy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comments-112719243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868" y="6123962"/>
            <a:ext cx="734037" cy="7340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comments-112719243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868" y="6123962"/>
            <a:ext cx="734037" cy="734037"/>
          </a:xfrm>
          <a:prstGeom prst="rect">
            <a:avLst/>
          </a:prstGeom>
        </p:spPr>
      </p:pic>
      <p:pic>
        <p:nvPicPr>
          <p:cNvPr id="7" name="Picture 6" descr="film-strip-with-right-arrow-interface-symbol_318-55209.p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316" y="6123962"/>
            <a:ext cx="734038" cy="73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7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C.A.F</a:t>
            </a:r>
          </a:p>
          <a:p>
            <a:r>
              <a:rPr lang="en-US" dirty="0" smtClean="0"/>
              <a:t>Calm: decrease the emotional, behavioral, and metal intensity of a situation</a:t>
            </a:r>
          </a:p>
          <a:p>
            <a:r>
              <a:rPr lang="en-US" dirty="0" smtClean="0"/>
              <a:t>Assess: determine the most appropriate response as presented by the facts</a:t>
            </a:r>
          </a:p>
          <a:p>
            <a:r>
              <a:rPr lang="en-US" dirty="0" smtClean="0"/>
              <a:t>Facilitate: promote the most appropriate resolution based on an assessment of the facts presented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L.E.A.P.S.</a:t>
            </a:r>
          </a:p>
          <a:p>
            <a:r>
              <a:rPr lang="en-US" dirty="0" smtClean="0"/>
              <a:t>Listen: gives more </a:t>
            </a:r>
            <a:r>
              <a:rPr lang="en-US" dirty="0" err="1" smtClean="0"/>
              <a:t>intel</a:t>
            </a:r>
            <a:r>
              <a:rPr lang="en-US" dirty="0" smtClean="0"/>
              <a:t> on where the person is today</a:t>
            </a:r>
          </a:p>
          <a:p>
            <a:r>
              <a:rPr lang="en-US" dirty="0" smtClean="0"/>
              <a:t>Empathize: gives </a:t>
            </a:r>
            <a:r>
              <a:rPr lang="en-US" dirty="0" err="1" smtClean="0"/>
              <a:t>intel</a:t>
            </a:r>
            <a:r>
              <a:rPr lang="en-US" dirty="0" smtClean="0"/>
              <a:t> on where the person has been</a:t>
            </a:r>
          </a:p>
          <a:p>
            <a:r>
              <a:rPr lang="en-US" dirty="0" smtClean="0"/>
              <a:t>Ask: fact finding, general, direct, leading, opinion seeking</a:t>
            </a:r>
          </a:p>
          <a:p>
            <a:r>
              <a:rPr lang="en-US" dirty="0" smtClean="0"/>
              <a:t>Paraphrase: their meaning in your words</a:t>
            </a:r>
          </a:p>
          <a:p>
            <a:r>
              <a:rPr lang="en-US" dirty="0" smtClean="0"/>
              <a:t>Summarize: reconnects communication when interrupted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ALGEE</a:t>
            </a:r>
          </a:p>
          <a:p>
            <a:r>
              <a:rPr lang="en-US" dirty="0" smtClean="0"/>
              <a:t>Assess for risk of suicide or harm</a:t>
            </a:r>
          </a:p>
          <a:p>
            <a:r>
              <a:rPr lang="en-US" dirty="0" smtClean="0"/>
              <a:t>Listen nonjudgmental</a:t>
            </a:r>
          </a:p>
          <a:p>
            <a:r>
              <a:rPr lang="en-US" dirty="0" smtClean="0"/>
              <a:t>Give reassurance and information</a:t>
            </a:r>
          </a:p>
          <a:p>
            <a:r>
              <a:rPr lang="en-US" dirty="0" smtClean="0"/>
              <a:t>Encourage appropriate professional help</a:t>
            </a:r>
          </a:p>
          <a:p>
            <a:r>
              <a:rPr lang="en-US" dirty="0" smtClean="0"/>
              <a:t>Encourage self-help and other support strategies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E.A.R.</a:t>
            </a:r>
          </a:p>
          <a:p>
            <a:r>
              <a:rPr lang="en-US" dirty="0" smtClean="0"/>
              <a:t>Engage: build trust by validating the person and their situations</a:t>
            </a:r>
          </a:p>
          <a:p>
            <a:r>
              <a:rPr lang="en-US" dirty="0" smtClean="0"/>
              <a:t>Assess: gather necessary information to make a safe resolution</a:t>
            </a:r>
          </a:p>
          <a:p>
            <a:r>
              <a:rPr lang="en-US" dirty="0" smtClean="0"/>
              <a:t>Resolve: gain control of the situation and return to the pre-crisis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Crisis Intervention Training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4045</TotalTime>
  <Words>357</Words>
  <Application>Microsoft Macintosh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News Gothic MT</vt:lpstr>
      <vt:lpstr>Wingdings 2</vt:lpstr>
      <vt:lpstr>Breeze</vt:lpstr>
      <vt:lpstr>De-escalation Tips and Techniques</vt:lpstr>
      <vt:lpstr>De-Escalation Techniques</vt:lpstr>
      <vt:lpstr>What happens in a crisis?</vt:lpstr>
      <vt:lpstr>De-escalation</vt:lpstr>
      <vt:lpstr>Video Discussion</vt:lpstr>
      <vt:lpstr>Models</vt:lpstr>
      <vt:lpstr>Models</vt:lpstr>
      <vt:lpstr>Models</vt:lpstr>
      <vt:lpstr>Models</vt:lpstr>
      <vt:lpstr>Common Themes</vt:lpstr>
      <vt:lpstr>Summary</vt:lpstr>
      <vt:lpstr>Thanks</vt:lpstr>
    </vt:vector>
  </TitlesOfParts>
  <Company>Crisis Intervention Team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Listening Skills</dc:title>
  <dc:creator>Matthew Tinney</dc:creator>
  <cp:lastModifiedBy>Matthew Tinney</cp:lastModifiedBy>
  <cp:revision>53</cp:revision>
  <dcterms:created xsi:type="dcterms:W3CDTF">2015-08-25T14:30:37Z</dcterms:created>
  <dcterms:modified xsi:type="dcterms:W3CDTF">2018-03-02T03:48:55Z</dcterms:modified>
</cp:coreProperties>
</file>