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7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8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9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10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59" r:id="rId5"/>
    <p:sldMasterId id="2147483667" r:id="rId6"/>
    <p:sldMasterId id="2147483675" r:id="rId7"/>
    <p:sldMasterId id="2147483680" r:id="rId8"/>
    <p:sldMasterId id="2147483685" r:id="rId9"/>
    <p:sldMasterId id="2147483690" r:id="rId10"/>
    <p:sldMasterId id="2147483695" r:id="rId11"/>
    <p:sldMasterId id="2147483700" r:id="rId12"/>
    <p:sldMasterId id="2147483705" r:id="rId13"/>
    <p:sldMasterId id="2147483710" r:id="rId14"/>
  </p:sldMasterIdLst>
  <p:notesMasterIdLst>
    <p:notesMasterId r:id="rId45"/>
  </p:notesMasterIdLst>
  <p:handoutMasterIdLst>
    <p:handoutMasterId r:id="rId46"/>
  </p:handoutMasterIdLst>
  <p:sldIdLst>
    <p:sldId id="256" r:id="rId15"/>
    <p:sldId id="458" r:id="rId16"/>
    <p:sldId id="284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86" r:id="rId26"/>
    <p:sldId id="301" r:id="rId27"/>
    <p:sldId id="299" r:id="rId28"/>
    <p:sldId id="302" r:id="rId29"/>
    <p:sldId id="308" r:id="rId30"/>
    <p:sldId id="309" r:id="rId31"/>
    <p:sldId id="285" r:id="rId32"/>
    <p:sldId id="303" r:id="rId33"/>
    <p:sldId id="305" r:id="rId34"/>
    <p:sldId id="306" r:id="rId35"/>
    <p:sldId id="307" r:id="rId36"/>
    <p:sldId id="310" r:id="rId37"/>
    <p:sldId id="288" r:id="rId38"/>
    <p:sldId id="304" r:id="rId39"/>
    <p:sldId id="315" r:id="rId40"/>
    <p:sldId id="314" r:id="rId41"/>
    <p:sldId id="287" r:id="rId42"/>
    <p:sldId id="459" r:id="rId43"/>
    <p:sldId id="456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33A2"/>
    <a:srgbClr val="1C2D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78" autoAdjust="0"/>
    <p:restoredTop sz="94746" autoAdjust="0"/>
  </p:normalViewPr>
  <p:slideViewPr>
    <p:cSldViewPr snapToGrid="0" snapToObjects="1">
      <p:cViewPr varScale="1">
        <p:scale>
          <a:sx n="97" d="100"/>
          <a:sy n="97" d="100"/>
        </p:scale>
        <p:origin x="156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5FB9F-FB2B-2347-9F03-1F63B833DE54}" type="datetimeFigureOut">
              <a:rPr lang="en-US" smtClean="0"/>
              <a:t>5/8/18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692AB-AA0B-9C44-BF2E-0D873C6C2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215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B1A94-1202-1A4E-BF4A-7DBA825D3D57}" type="datetimeFigureOut">
              <a:rPr lang="en-US" smtClean="0"/>
              <a:t>5/8/18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81D03-0386-1448-BCBB-5C49E9D65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714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81D03-0386-1448-BCBB-5C49E9D65F1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393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56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5183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064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7465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81D03-0386-1448-BCBB-5C49E9D65F1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785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81D03-0386-1448-BCBB-5C49E9D65F1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19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ain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14" b="25379"/>
          <a:stretch/>
        </p:blipFill>
        <p:spPr>
          <a:xfrm>
            <a:off x="3850809" y="1228725"/>
            <a:ext cx="5293191" cy="5629275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671284" y="3060551"/>
            <a:ext cx="0" cy="2481679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70854" y="3152569"/>
            <a:ext cx="5987146" cy="1290386"/>
          </a:xfrm>
        </p:spPr>
        <p:txBody>
          <a:bodyPr>
            <a:noAutofit/>
          </a:bodyPr>
          <a:lstStyle>
            <a:lvl1pPr algn="l">
              <a:defRPr sz="4000" cap="all"/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UP TO TWO LINES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0855" y="4470731"/>
            <a:ext cx="5415645" cy="1071499"/>
          </a:xfrm>
        </p:spPr>
        <p:txBody>
          <a:bodyPr>
            <a:normAutofit/>
          </a:bodyPr>
          <a:lstStyle>
            <a:lvl1pPr marL="0" indent="0" algn="l">
              <a:buNone/>
              <a:defRPr sz="25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subhead goes here, and can also be up to two lines long.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870855" y="5751975"/>
            <a:ext cx="7772400" cy="476105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Author: John Smith | April 30, 2018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733039" y="6208252"/>
            <a:ext cx="399228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2018 American Psychiatric Association. All rights reserved. 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17551" y="272678"/>
            <a:ext cx="2148066" cy="89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469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5/8/18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79070"/>
            <a:fld id="{81D60167-4931-47E6-BA6A-407CBD079E47}" type="slidenum">
              <a:rPr spc="-10" dirty="0"/>
              <a:pPr marL="179070"/>
              <a:t>‹#›</a:t>
            </a:fld>
            <a:endParaRPr spc="-10" dirty="0"/>
          </a:p>
        </p:txBody>
      </p:sp>
    </p:spTree>
    <p:extLst>
      <p:ext uri="{BB962C8B-B14F-4D97-AF65-F5344CB8AC3E}">
        <p14:creationId xmlns:p14="http://schemas.microsoft.com/office/powerpoint/2010/main" val="136910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5/8/18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79070"/>
            <a:fld id="{81D60167-4931-47E6-BA6A-407CBD079E47}" type="slidenum">
              <a:rPr spc="-10" dirty="0"/>
              <a:pPr marL="179070"/>
              <a:t>‹#›</a:t>
            </a:fld>
            <a:endParaRPr spc="-10" dirty="0"/>
          </a:p>
        </p:txBody>
      </p:sp>
    </p:spTree>
    <p:extLst>
      <p:ext uri="{BB962C8B-B14F-4D97-AF65-F5344CB8AC3E}">
        <p14:creationId xmlns:p14="http://schemas.microsoft.com/office/powerpoint/2010/main" val="2227346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5/8/18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79070"/>
            <a:fld id="{81D60167-4931-47E6-BA6A-407CBD079E47}" type="slidenum">
              <a:rPr spc="-10" dirty="0"/>
              <a:pPr marL="179070"/>
              <a:t>‹#›</a:t>
            </a:fld>
            <a:endParaRPr spc="-10" dirty="0"/>
          </a:p>
        </p:txBody>
      </p:sp>
    </p:spTree>
    <p:extLst>
      <p:ext uri="{BB962C8B-B14F-4D97-AF65-F5344CB8AC3E}">
        <p14:creationId xmlns:p14="http://schemas.microsoft.com/office/powerpoint/2010/main" val="2677735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ain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14" b="25379"/>
          <a:stretch/>
        </p:blipFill>
        <p:spPr>
          <a:xfrm>
            <a:off x="3850809" y="1228725"/>
            <a:ext cx="5293191" cy="5629275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671284" y="3060551"/>
            <a:ext cx="0" cy="2481679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70854" y="3152569"/>
            <a:ext cx="5987146" cy="1290386"/>
          </a:xfrm>
        </p:spPr>
        <p:txBody>
          <a:bodyPr>
            <a:noAutofit/>
          </a:bodyPr>
          <a:lstStyle>
            <a:lvl1pPr algn="l">
              <a:defRPr sz="4000" cap="all"/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UP TO TWO LINES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0855" y="4470731"/>
            <a:ext cx="5415645" cy="1071499"/>
          </a:xfrm>
        </p:spPr>
        <p:txBody>
          <a:bodyPr>
            <a:normAutofit/>
          </a:bodyPr>
          <a:lstStyle>
            <a:lvl1pPr marL="0" indent="0" algn="l">
              <a:buNone/>
              <a:defRPr sz="25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subhead goes here, and can also be up to two lines long.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870855" y="5751975"/>
            <a:ext cx="7772400" cy="476105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Author: John Smith | April 30, 2018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733039" y="6208252"/>
            <a:ext cx="399228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dirty="0">
                <a:solidFill>
                  <a:prstClr val="white"/>
                </a:solidFill>
              </a:rPr>
              <a:t>© 2018 American Psychiatric Association. All rights reserved. 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17551" y="272678"/>
            <a:ext cx="2148066" cy="89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633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ain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1" t="10187" b="27721"/>
          <a:stretch/>
        </p:blipFill>
        <p:spPr>
          <a:xfrm>
            <a:off x="0" y="0"/>
            <a:ext cx="8432187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71120" y="3348182"/>
            <a:ext cx="9144000" cy="2286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870854" y="3348182"/>
            <a:ext cx="5987146" cy="2286000"/>
          </a:xfrm>
        </p:spPr>
        <p:txBody>
          <a:bodyPr>
            <a:normAutofit/>
          </a:bodyPr>
          <a:lstStyle>
            <a:lvl1pPr algn="l">
              <a:defRPr sz="4000" cap="all"/>
            </a:lvl1pPr>
          </a:lstStyle>
          <a:p>
            <a:r>
              <a:rPr lang="en-US" dirty="0"/>
              <a:t>SECTION 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17551" y="272678"/>
            <a:ext cx="2148066" cy="89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188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K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148443"/>
            <a:ext cx="9144000" cy="386138"/>
          </a:xfrm>
          <a:prstGeom prst="rect">
            <a:avLst/>
          </a:prstGeom>
          <a:solidFill>
            <a:srgbClr val="0033A3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9181" y="266699"/>
            <a:ext cx="2103359" cy="692293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0" y="1016249"/>
            <a:ext cx="6517502" cy="0"/>
          </a:xfrm>
          <a:prstGeom prst="line">
            <a:avLst/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 userDrawn="1"/>
        </p:nvSpPr>
        <p:spPr>
          <a:xfrm>
            <a:off x="4733039" y="6208252"/>
            <a:ext cx="399228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dirty="0">
                <a:solidFill>
                  <a:prstClr val="white"/>
                </a:solidFill>
              </a:rPr>
              <a:t>© 2018 American Psychiatric Association. All rights reserved. 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7788"/>
            <a:ext cx="6060302" cy="586541"/>
          </a:xfrm>
        </p:spPr>
        <p:txBody>
          <a:bodyPr>
            <a:normAutofit/>
          </a:bodyPr>
          <a:lstStyle>
            <a:lvl1pPr algn="l">
              <a:defRPr sz="2400" cap="all">
                <a:solidFill>
                  <a:srgbClr val="003399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28" name="Content Placeholder 25"/>
          <p:cNvSpPr>
            <a:spLocks noGrp="1"/>
          </p:cNvSpPr>
          <p:nvPr>
            <p:ph sz="quarter" idx="13"/>
          </p:nvPr>
        </p:nvSpPr>
        <p:spPr>
          <a:xfrm>
            <a:off x="457200" y="1361440"/>
            <a:ext cx="7815262" cy="4571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457200" y="6149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5CCB00-38B5-9543-8B3D-7DAFB5B0A7B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873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K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148443"/>
            <a:ext cx="9144000" cy="3861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7788"/>
            <a:ext cx="6060302" cy="586541"/>
          </a:xfrm>
        </p:spPr>
        <p:txBody>
          <a:bodyPr>
            <a:normAutofit/>
          </a:bodyPr>
          <a:lstStyle>
            <a:lvl1pPr algn="l">
              <a:defRPr sz="2400" cap="all"/>
            </a:lvl1pPr>
          </a:lstStyle>
          <a:p>
            <a:r>
              <a:rPr lang="en-US" dirty="0"/>
              <a:t>SECTION TITLE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006089"/>
            <a:ext cx="6517502" cy="56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33039" y="6211415"/>
            <a:ext cx="399228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dirty="0">
                <a:solidFill>
                  <a:srgbClr val="003399"/>
                </a:solidFill>
              </a:rPr>
              <a:t>© 2018 American Psychiatric Association. All rights reserved. 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517502" y="995680"/>
            <a:ext cx="2626498" cy="2743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tent Placeholder 25"/>
          <p:cNvSpPr>
            <a:spLocks noGrp="1"/>
          </p:cNvSpPr>
          <p:nvPr>
            <p:ph sz="quarter" idx="13"/>
          </p:nvPr>
        </p:nvSpPr>
        <p:spPr>
          <a:xfrm>
            <a:off x="457200" y="1361440"/>
            <a:ext cx="7815262" cy="45719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457200" y="6149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5CCB00-38B5-9543-8B3D-7DAFB5B0A7B3}" type="slidenum">
              <a:rPr lang="en-US" smtClean="0">
                <a:solidFill>
                  <a:srgbClr val="003399"/>
                </a:solidFill>
              </a:rPr>
              <a:pPr/>
              <a:t>‹#›</a:t>
            </a:fld>
            <a:endParaRPr lang="en-US" dirty="0">
              <a:solidFill>
                <a:srgbClr val="003399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586" y="234743"/>
            <a:ext cx="2301054" cy="75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972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5/8/18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79070"/>
            <a:fld id="{81D60167-4931-47E6-BA6A-407CBD079E47}" type="slidenum">
              <a:rPr spc="-10" dirty="0"/>
              <a:pPr marL="179070"/>
              <a:t>‹#›</a:t>
            </a:fld>
            <a:endParaRPr spc="-10" dirty="0"/>
          </a:p>
        </p:txBody>
      </p:sp>
    </p:spTree>
    <p:extLst>
      <p:ext uri="{BB962C8B-B14F-4D97-AF65-F5344CB8AC3E}">
        <p14:creationId xmlns:p14="http://schemas.microsoft.com/office/powerpoint/2010/main" val="2342856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5/8/18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79070"/>
            <a:fld id="{81D60167-4931-47E6-BA6A-407CBD079E47}" type="slidenum">
              <a:rPr spc="-10" dirty="0"/>
              <a:pPr marL="179070"/>
              <a:t>‹#›</a:t>
            </a:fld>
            <a:endParaRPr spc="-10" dirty="0"/>
          </a:p>
        </p:txBody>
      </p:sp>
    </p:spTree>
    <p:extLst>
      <p:ext uri="{BB962C8B-B14F-4D97-AF65-F5344CB8AC3E}">
        <p14:creationId xmlns:p14="http://schemas.microsoft.com/office/powerpoint/2010/main" val="25851609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5/8/18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79070"/>
            <a:fld id="{81D60167-4931-47E6-BA6A-407CBD079E47}" type="slidenum">
              <a:rPr spc="-10" dirty="0"/>
              <a:pPr marL="179070"/>
              <a:t>‹#›</a:t>
            </a:fld>
            <a:endParaRPr spc="-10" dirty="0"/>
          </a:p>
        </p:txBody>
      </p:sp>
    </p:spTree>
    <p:extLst>
      <p:ext uri="{BB962C8B-B14F-4D97-AF65-F5344CB8AC3E}">
        <p14:creationId xmlns:p14="http://schemas.microsoft.com/office/powerpoint/2010/main" val="3259579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ain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1" t="10187" b="27721"/>
          <a:stretch/>
        </p:blipFill>
        <p:spPr>
          <a:xfrm>
            <a:off x="0" y="0"/>
            <a:ext cx="8432187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71120" y="3348182"/>
            <a:ext cx="9144000" cy="2286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870854" y="3348182"/>
            <a:ext cx="5987146" cy="2286000"/>
          </a:xfrm>
        </p:spPr>
        <p:txBody>
          <a:bodyPr>
            <a:normAutofit/>
          </a:bodyPr>
          <a:lstStyle>
            <a:lvl1pPr algn="l">
              <a:defRPr sz="4000" cap="all"/>
            </a:lvl1pPr>
          </a:lstStyle>
          <a:p>
            <a:r>
              <a:rPr lang="en-US" dirty="0"/>
              <a:t>SECTION 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17551" y="272678"/>
            <a:ext cx="2148066" cy="89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2965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ain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14" b="25379"/>
          <a:stretch/>
        </p:blipFill>
        <p:spPr>
          <a:xfrm>
            <a:off x="3850809" y="1228725"/>
            <a:ext cx="5293191" cy="5629275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671284" y="3060551"/>
            <a:ext cx="0" cy="2481679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70854" y="3152569"/>
            <a:ext cx="5987146" cy="1290386"/>
          </a:xfrm>
        </p:spPr>
        <p:txBody>
          <a:bodyPr>
            <a:noAutofit/>
          </a:bodyPr>
          <a:lstStyle>
            <a:lvl1pPr algn="l">
              <a:defRPr sz="4000" cap="all"/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UP TO TWO LINES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0855" y="4470731"/>
            <a:ext cx="5415645" cy="1071499"/>
          </a:xfrm>
        </p:spPr>
        <p:txBody>
          <a:bodyPr>
            <a:normAutofit/>
          </a:bodyPr>
          <a:lstStyle>
            <a:lvl1pPr marL="0" indent="0" algn="l">
              <a:buNone/>
              <a:defRPr sz="25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subhead goes here, and can also be up to two lines long.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870855" y="5751975"/>
            <a:ext cx="7772400" cy="476105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Author: John Smith | April 30, 2018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733039" y="6208252"/>
            <a:ext cx="399228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dirty="0">
                <a:solidFill>
                  <a:prstClr val="white"/>
                </a:solidFill>
              </a:rPr>
              <a:t>© 2018 American Psychiatric Association. All rights reserved. 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17551" y="272678"/>
            <a:ext cx="2148066" cy="89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4181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ain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1" t="10187" b="27721"/>
          <a:stretch/>
        </p:blipFill>
        <p:spPr>
          <a:xfrm>
            <a:off x="0" y="0"/>
            <a:ext cx="8432187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71120" y="3348182"/>
            <a:ext cx="9144000" cy="2286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870854" y="3348182"/>
            <a:ext cx="5987146" cy="2286000"/>
          </a:xfrm>
        </p:spPr>
        <p:txBody>
          <a:bodyPr>
            <a:normAutofit/>
          </a:bodyPr>
          <a:lstStyle>
            <a:lvl1pPr algn="l">
              <a:defRPr sz="4000" cap="all"/>
            </a:lvl1pPr>
          </a:lstStyle>
          <a:p>
            <a:r>
              <a:rPr lang="en-US" dirty="0"/>
              <a:t>SECTION 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17551" y="272678"/>
            <a:ext cx="2148066" cy="89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4469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K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148443"/>
            <a:ext cx="9144000" cy="386138"/>
          </a:xfrm>
          <a:prstGeom prst="rect">
            <a:avLst/>
          </a:prstGeom>
          <a:solidFill>
            <a:srgbClr val="0033A3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9181" y="266699"/>
            <a:ext cx="2103359" cy="692293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0" y="1016249"/>
            <a:ext cx="6517502" cy="0"/>
          </a:xfrm>
          <a:prstGeom prst="line">
            <a:avLst/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 userDrawn="1"/>
        </p:nvSpPr>
        <p:spPr>
          <a:xfrm>
            <a:off x="4733039" y="6208252"/>
            <a:ext cx="399228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dirty="0">
                <a:solidFill>
                  <a:prstClr val="white"/>
                </a:solidFill>
              </a:rPr>
              <a:t>© 2018 American Psychiatric Association. All rights reserved. 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7788"/>
            <a:ext cx="6060302" cy="586541"/>
          </a:xfrm>
        </p:spPr>
        <p:txBody>
          <a:bodyPr>
            <a:normAutofit/>
          </a:bodyPr>
          <a:lstStyle>
            <a:lvl1pPr algn="l">
              <a:defRPr sz="2400" cap="all">
                <a:solidFill>
                  <a:srgbClr val="003399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28" name="Content Placeholder 25"/>
          <p:cNvSpPr>
            <a:spLocks noGrp="1"/>
          </p:cNvSpPr>
          <p:nvPr>
            <p:ph sz="quarter" idx="13"/>
          </p:nvPr>
        </p:nvSpPr>
        <p:spPr>
          <a:xfrm>
            <a:off x="457200" y="1361440"/>
            <a:ext cx="7815262" cy="4571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457200" y="6149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5CCB00-38B5-9543-8B3D-7DAFB5B0A7B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555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K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148443"/>
            <a:ext cx="9144000" cy="3861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7788"/>
            <a:ext cx="6060302" cy="586541"/>
          </a:xfrm>
        </p:spPr>
        <p:txBody>
          <a:bodyPr>
            <a:normAutofit/>
          </a:bodyPr>
          <a:lstStyle>
            <a:lvl1pPr algn="l">
              <a:defRPr sz="2400" cap="all"/>
            </a:lvl1pPr>
          </a:lstStyle>
          <a:p>
            <a:r>
              <a:rPr lang="en-US" dirty="0"/>
              <a:t>SECTION TITLE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006089"/>
            <a:ext cx="6517502" cy="56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33039" y="6211415"/>
            <a:ext cx="399228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dirty="0">
                <a:solidFill>
                  <a:srgbClr val="003399"/>
                </a:solidFill>
              </a:rPr>
              <a:t>© 2018 American Psychiatric Association. All rights reserved. 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517502" y="995680"/>
            <a:ext cx="2626498" cy="2743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tent Placeholder 25"/>
          <p:cNvSpPr>
            <a:spLocks noGrp="1"/>
          </p:cNvSpPr>
          <p:nvPr>
            <p:ph sz="quarter" idx="13"/>
          </p:nvPr>
        </p:nvSpPr>
        <p:spPr>
          <a:xfrm>
            <a:off x="457200" y="1361440"/>
            <a:ext cx="7815262" cy="45719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457200" y="6149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5CCB00-38B5-9543-8B3D-7DAFB5B0A7B3}" type="slidenum">
              <a:rPr lang="en-US" smtClean="0">
                <a:solidFill>
                  <a:srgbClr val="003399"/>
                </a:solidFill>
              </a:rPr>
              <a:pPr/>
              <a:t>‹#›</a:t>
            </a:fld>
            <a:endParaRPr lang="en-US" dirty="0">
              <a:solidFill>
                <a:srgbClr val="003399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586" y="234743"/>
            <a:ext cx="2301054" cy="75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7790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ain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14" b="25379"/>
          <a:stretch/>
        </p:blipFill>
        <p:spPr>
          <a:xfrm>
            <a:off x="3850809" y="1228725"/>
            <a:ext cx="5293191" cy="5629275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671284" y="3060551"/>
            <a:ext cx="0" cy="2481679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70854" y="3152569"/>
            <a:ext cx="5987146" cy="1290386"/>
          </a:xfrm>
        </p:spPr>
        <p:txBody>
          <a:bodyPr>
            <a:noAutofit/>
          </a:bodyPr>
          <a:lstStyle>
            <a:lvl1pPr algn="l">
              <a:defRPr sz="4000" cap="all"/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UP TO TWO LINES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0855" y="4470731"/>
            <a:ext cx="5415645" cy="1071499"/>
          </a:xfrm>
        </p:spPr>
        <p:txBody>
          <a:bodyPr>
            <a:normAutofit/>
          </a:bodyPr>
          <a:lstStyle>
            <a:lvl1pPr marL="0" indent="0" algn="l">
              <a:buNone/>
              <a:defRPr sz="25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subhead goes here, and can also be up to two lines long.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870855" y="5751975"/>
            <a:ext cx="7772400" cy="476105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Author: John Smith | April 30, 2018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733039" y="6208252"/>
            <a:ext cx="399228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dirty="0">
                <a:solidFill>
                  <a:prstClr val="white"/>
                </a:solidFill>
              </a:rPr>
              <a:t>© 2018 American Psychiatric Association. All rights reserved. 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17551" y="272678"/>
            <a:ext cx="2148066" cy="89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6619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ain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1" t="10187" b="27721"/>
          <a:stretch/>
        </p:blipFill>
        <p:spPr>
          <a:xfrm>
            <a:off x="0" y="0"/>
            <a:ext cx="8432187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71120" y="3348182"/>
            <a:ext cx="9144000" cy="2286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870854" y="3348182"/>
            <a:ext cx="5987146" cy="2286000"/>
          </a:xfrm>
        </p:spPr>
        <p:txBody>
          <a:bodyPr>
            <a:normAutofit/>
          </a:bodyPr>
          <a:lstStyle>
            <a:lvl1pPr algn="l">
              <a:defRPr sz="4000" cap="all"/>
            </a:lvl1pPr>
          </a:lstStyle>
          <a:p>
            <a:r>
              <a:rPr lang="en-US" dirty="0"/>
              <a:t>SECTION 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17551" y="272678"/>
            <a:ext cx="2148066" cy="89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2807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K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148443"/>
            <a:ext cx="9144000" cy="386138"/>
          </a:xfrm>
          <a:prstGeom prst="rect">
            <a:avLst/>
          </a:prstGeom>
          <a:solidFill>
            <a:srgbClr val="0033A3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9181" y="266699"/>
            <a:ext cx="2103359" cy="692293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0" y="1016249"/>
            <a:ext cx="6517502" cy="0"/>
          </a:xfrm>
          <a:prstGeom prst="line">
            <a:avLst/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 userDrawn="1"/>
        </p:nvSpPr>
        <p:spPr>
          <a:xfrm>
            <a:off x="4733039" y="6208252"/>
            <a:ext cx="399228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dirty="0">
                <a:solidFill>
                  <a:prstClr val="white"/>
                </a:solidFill>
              </a:rPr>
              <a:t>© 2018 American Psychiatric Association. All rights reserved. 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7788"/>
            <a:ext cx="6060302" cy="586541"/>
          </a:xfrm>
        </p:spPr>
        <p:txBody>
          <a:bodyPr>
            <a:normAutofit/>
          </a:bodyPr>
          <a:lstStyle>
            <a:lvl1pPr algn="l">
              <a:defRPr sz="2400" cap="all">
                <a:solidFill>
                  <a:srgbClr val="003399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28" name="Content Placeholder 25"/>
          <p:cNvSpPr>
            <a:spLocks noGrp="1"/>
          </p:cNvSpPr>
          <p:nvPr>
            <p:ph sz="quarter" idx="13"/>
          </p:nvPr>
        </p:nvSpPr>
        <p:spPr>
          <a:xfrm>
            <a:off x="457200" y="1361440"/>
            <a:ext cx="7815262" cy="4571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457200" y="6149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5CCB00-38B5-9543-8B3D-7DAFB5B0A7B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5918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K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148443"/>
            <a:ext cx="9144000" cy="3861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7788"/>
            <a:ext cx="6060302" cy="586541"/>
          </a:xfrm>
        </p:spPr>
        <p:txBody>
          <a:bodyPr>
            <a:normAutofit/>
          </a:bodyPr>
          <a:lstStyle>
            <a:lvl1pPr algn="l">
              <a:defRPr sz="2400" cap="all"/>
            </a:lvl1pPr>
          </a:lstStyle>
          <a:p>
            <a:r>
              <a:rPr lang="en-US" dirty="0"/>
              <a:t>SECTION TITLE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006089"/>
            <a:ext cx="6517502" cy="56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33039" y="6211415"/>
            <a:ext cx="399228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dirty="0">
                <a:solidFill>
                  <a:srgbClr val="003399"/>
                </a:solidFill>
              </a:rPr>
              <a:t>© 2018 American Psychiatric Association. All rights reserved. 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517502" y="995680"/>
            <a:ext cx="2626498" cy="2743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tent Placeholder 25"/>
          <p:cNvSpPr>
            <a:spLocks noGrp="1"/>
          </p:cNvSpPr>
          <p:nvPr>
            <p:ph sz="quarter" idx="13"/>
          </p:nvPr>
        </p:nvSpPr>
        <p:spPr>
          <a:xfrm>
            <a:off x="457200" y="1361440"/>
            <a:ext cx="7815262" cy="45719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457200" y="6149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5CCB00-38B5-9543-8B3D-7DAFB5B0A7B3}" type="slidenum">
              <a:rPr lang="en-US" smtClean="0">
                <a:solidFill>
                  <a:srgbClr val="003399"/>
                </a:solidFill>
              </a:rPr>
              <a:pPr/>
              <a:t>‹#›</a:t>
            </a:fld>
            <a:endParaRPr lang="en-US" dirty="0">
              <a:solidFill>
                <a:srgbClr val="003399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586" y="234743"/>
            <a:ext cx="2301054" cy="75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0215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ain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14" b="25379"/>
          <a:stretch/>
        </p:blipFill>
        <p:spPr>
          <a:xfrm>
            <a:off x="3850809" y="1228725"/>
            <a:ext cx="5293191" cy="5629275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671284" y="3060551"/>
            <a:ext cx="0" cy="2481679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70854" y="3152569"/>
            <a:ext cx="5987146" cy="1290386"/>
          </a:xfrm>
        </p:spPr>
        <p:txBody>
          <a:bodyPr>
            <a:noAutofit/>
          </a:bodyPr>
          <a:lstStyle>
            <a:lvl1pPr algn="l">
              <a:defRPr sz="4000" cap="all"/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UP TO TWO LINES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0855" y="4470731"/>
            <a:ext cx="5415645" cy="1071499"/>
          </a:xfrm>
        </p:spPr>
        <p:txBody>
          <a:bodyPr>
            <a:normAutofit/>
          </a:bodyPr>
          <a:lstStyle>
            <a:lvl1pPr marL="0" indent="0" algn="l">
              <a:buNone/>
              <a:defRPr sz="25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subhead goes here, and can also be up to two lines long.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870855" y="5751975"/>
            <a:ext cx="7772400" cy="476105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Author: John Smith | April 30, 2018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733039" y="6208252"/>
            <a:ext cx="399228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dirty="0">
                <a:solidFill>
                  <a:prstClr val="white"/>
                </a:solidFill>
              </a:rPr>
              <a:t>© 2018 American Psychiatric Association. All rights reserved. 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17551" y="272678"/>
            <a:ext cx="2148066" cy="89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4709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ain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1" t="10187" b="27721"/>
          <a:stretch/>
        </p:blipFill>
        <p:spPr>
          <a:xfrm>
            <a:off x="0" y="0"/>
            <a:ext cx="8432187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71120" y="3348182"/>
            <a:ext cx="9144000" cy="2286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870854" y="3348182"/>
            <a:ext cx="5987146" cy="2286000"/>
          </a:xfrm>
        </p:spPr>
        <p:txBody>
          <a:bodyPr>
            <a:normAutofit/>
          </a:bodyPr>
          <a:lstStyle>
            <a:lvl1pPr algn="l">
              <a:defRPr sz="4000" cap="all"/>
            </a:lvl1pPr>
          </a:lstStyle>
          <a:p>
            <a:r>
              <a:rPr lang="en-US" dirty="0"/>
              <a:t>SECTION 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17551" y="272678"/>
            <a:ext cx="2148066" cy="89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23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K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148443"/>
            <a:ext cx="9144000" cy="386138"/>
          </a:xfrm>
          <a:prstGeom prst="rect">
            <a:avLst/>
          </a:prstGeom>
          <a:solidFill>
            <a:srgbClr val="0033A3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9181" y="266699"/>
            <a:ext cx="2103359" cy="692293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0" y="1016249"/>
            <a:ext cx="6517502" cy="0"/>
          </a:xfrm>
          <a:prstGeom prst="line">
            <a:avLst/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 userDrawn="1"/>
        </p:nvSpPr>
        <p:spPr>
          <a:xfrm>
            <a:off x="4733039" y="6208252"/>
            <a:ext cx="399228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2018 American Psychiatric Association. All rights reserved. 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7788"/>
            <a:ext cx="6060302" cy="586541"/>
          </a:xfrm>
        </p:spPr>
        <p:txBody>
          <a:bodyPr>
            <a:normAutofit/>
          </a:bodyPr>
          <a:lstStyle>
            <a:lvl1pPr algn="l">
              <a:defRPr sz="2400" cap="all">
                <a:solidFill>
                  <a:srgbClr val="003399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28" name="Content Placeholder 25"/>
          <p:cNvSpPr>
            <a:spLocks noGrp="1"/>
          </p:cNvSpPr>
          <p:nvPr>
            <p:ph sz="quarter" idx="13"/>
          </p:nvPr>
        </p:nvSpPr>
        <p:spPr>
          <a:xfrm>
            <a:off x="457200" y="1361440"/>
            <a:ext cx="7815262" cy="4571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457200" y="6149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5CCB00-38B5-9543-8B3D-7DAFB5B0A7B3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121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K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148443"/>
            <a:ext cx="9144000" cy="386138"/>
          </a:xfrm>
          <a:prstGeom prst="rect">
            <a:avLst/>
          </a:prstGeom>
          <a:solidFill>
            <a:srgbClr val="0033A3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9181" y="266699"/>
            <a:ext cx="2103359" cy="692293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0" y="1016249"/>
            <a:ext cx="6517502" cy="0"/>
          </a:xfrm>
          <a:prstGeom prst="line">
            <a:avLst/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 userDrawn="1"/>
        </p:nvSpPr>
        <p:spPr>
          <a:xfrm>
            <a:off x="4733039" y="6208252"/>
            <a:ext cx="399228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dirty="0">
                <a:solidFill>
                  <a:prstClr val="white"/>
                </a:solidFill>
              </a:rPr>
              <a:t>© 2018 American Psychiatric Association. All rights reserved. 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7788"/>
            <a:ext cx="6060302" cy="586541"/>
          </a:xfrm>
        </p:spPr>
        <p:txBody>
          <a:bodyPr>
            <a:normAutofit/>
          </a:bodyPr>
          <a:lstStyle>
            <a:lvl1pPr algn="l">
              <a:defRPr sz="2400" cap="all">
                <a:solidFill>
                  <a:srgbClr val="003399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28" name="Content Placeholder 25"/>
          <p:cNvSpPr>
            <a:spLocks noGrp="1"/>
          </p:cNvSpPr>
          <p:nvPr>
            <p:ph sz="quarter" idx="13"/>
          </p:nvPr>
        </p:nvSpPr>
        <p:spPr>
          <a:xfrm>
            <a:off x="457200" y="1361440"/>
            <a:ext cx="7815262" cy="4571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457200" y="6149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5CCB00-38B5-9543-8B3D-7DAFB5B0A7B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3627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K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148443"/>
            <a:ext cx="9144000" cy="3861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7788"/>
            <a:ext cx="6060302" cy="586541"/>
          </a:xfrm>
        </p:spPr>
        <p:txBody>
          <a:bodyPr>
            <a:normAutofit/>
          </a:bodyPr>
          <a:lstStyle>
            <a:lvl1pPr algn="l">
              <a:defRPr sz="2400" cap="all"/>
            </a:lvl1pPr>
          </a:lstStyle>
          <a:p>
            <a:r>
              <a:rPr lang="en-US" dirty="0"/>
              <a:t>SECTION TITLE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006089"/>
            <a:ext cx="6517502" cy="56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33039" y="6211415"/>
            <a:ext cx="399228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dirty="0">
                <a:solidFill>
                  <a:srgbClr val="003399"/>
                </a:solidFill>
              </a:rPr>
              <a:t>© 2018 American Psychiatric Association. All rights reserved. 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517502" y="995680"/>
            <a:ext cx="2626498" cy="2743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tent Placeholder 25"/>
          <p:cNvSpPr>
            <a:spLocks noGrp="1"/>
          </p:cNvSpPr>
          <p:nvPr>
            <p:ph sz="quarter" idx="13"/>
          </p:nvPr>
        </p:nvSpPr>
        <p:spPr>
          <a:xfrm>
            <a:off x="457200" y="1361440"/>
            <a:ext cx="7815262" cy="45719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457200" y="6149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5CCB00-38B5-9543-8B3D-7DAFB5B0A7B3}" type="slidenum">
              <a:rPr lang="en-US" smtClean="0">
                <a:solidFill>
                  <a:srgbClr val="003399"/>
                </a:solidFill>
              </a:rPr>
              <a:pPr/>
              <a:t>‹#›</a:t>
            </a:fld>
            <a:endParaRPr lang="en-US" dirty="0">
              <a:solidFill>
                <a:srgbClr val="003399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586" y="234743"/>
            <a:ext cx="2301054" cy="75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7262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ain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14" b="25379"/>
          <a:stretch/>
        </p:blipFill>
        <p:spPr>
          <a:xfrm>
            <a:off x="3850809" y="1228725"/>
            <a:ext cx="5293191" cy="5629275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671284" y="3060551"/>
            <a:ext cx="0" cy="2481679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70854" y="3152569"/>
            <a:ext cx="5987146" cy="1290386"/>
          </a:xfrm>
        </p:spPr>
        <p:txBody>
          <a:bodyPr>
            <a:noAutofit/>
          </a:bodyPr>
          <a:lstStyle>
            <a:lvl1pPr algn="l">
              <a:defRPr sz="4000" cap="all"/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UP TO TWO LINES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0855" y="4470731"/>
            <a:ext cx="5415645" cy="1071499"/>
          </a:xfrm>
        </p:spPr>
        <p:txBody>
          <a:bodyPr>
            <a:normAutofit/>
          </a:bodyPr>
          <a:lstStyle>
            <a:lvl1pPr marL="0" indent="0" algn="l">
              <a:buNone/>
              <a:defRPr sz="25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subhead goes here, and can also be up to two lines long.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870855" y="5751975"/>
            <a:ext cx="7772400" cy="476105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Author: John Smith | April 30, 2018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733039" y="6208252"/>
            <a:ext cx="399228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dirty="0">
                <a:solidFill>
                  <a:prstClr val="white"/>
                </a:solidFill>
              </a:rPr>
              <a:t>© 2018 American Psychiatric Association. All rights reserved. 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17551" y="272678"/>
            <a:ext cx="2148066" cy="89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7775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ain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1" t="10187" b="27721"/>
          <a:stretch/>
        </p:blipFill>
        <p:spPr>
          <a:xfrm>
            <a:off x="0" y="0"/>
            <a:ext cx="8432187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71120" y="3348182"/>
            <a:ext cx="9144000" cy="2286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870854" y="3348182"/>
            <a:ext cx="5987146" cy="2286000"/>
          </a:xfrm>
        </p:spPr>
        <p:txBody>
          <a:bodyPr>
            <a:normAutofit/>
          </a:bodyPr>
          <a:lstStyle>
            <a:lvl1pPr algn="l">
              <a:defRPr sz="4000" cap="all"/>
            </a:lvl1pPr>
          </a:lstStyle>
          <a:p>
            <a:r>
              <a:rPr lang="en-US" dirty="0"/>
              <a:t>SECTION 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17551" y="272678"/>
            <a:ext cx="2148066" cy="89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6938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K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148443"/>
            <a:ext cx="9144000" cy="386138"/>
          </a:xfrm>
          <a:prstGeom prst="rect">
            <a:avLst/>
          </a:prstGeom>
          <a:solidFill>
            <a:srgbClr val="0033A3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9181" y="266699"/>
            <a:ext cx="2103359" cy="692293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0" y="1016249"/>
            <a:ext cx="6517502" cy="0"/>
          </a:xfrm>
          <a:prstGeom prst="line">
            <a:avLst/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 userDrawn="1"/>
        </p:nvSpPr>
        <p:spPr>
          <a:xfrm>
            <a:off x="4733039" y="6208252"/>
            <a:ext cx="399228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dirty="0">
                <a:solidFill>
                  <a:prstClr val="white"/>
                </a:solidFill>
              </a:rPr>
              <a:t>© 2018 American Psychiatric Association. All rights reserved. 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7788"/>
            <a:ext cx="6060302" cy="586541"/>
          </a:xfrm>
        </p:spPr>
        <p:txBody>
          <a:bodyPr>
            <a:normAutofit/>
          </a:bodyPr>
          <a:lstStyle>
            <a:lvl1pPr algn="l">
              <a:defRPr sz="2400" cap="all">
                <a:solidFill>
                  <a:srgbClr val="003399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28" name="Content Placeholder 25"/>
          <p:cNvSpPr>
            <a:spLocks noGrp="1"/>
          </p:cNvSpPr>
          <p:nvPr>
            <p:ph sz="quarter" idx="13"/>
          </p:nvPr>
        </p:nvSpPr>
        <p:spPr>
          <a:xfrm>
            <a:off x="457200" y="1361440"/>
            <a:ext cx="7815262" cy="4571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457200" y="6149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5CCB00-38B5-9543-8B3D-7DAFB5B0A7B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9934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K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148443"/>
            <a:ext cx="9144000" cy="3861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7788"/>
            <a:ext cx="6060302" cy="586541"/>
          </a:xfrm>
        </p:spPr>
        <p:txBody>
          <a:bodyPr>
            <a:normAutofit/>
          </a:bodyPr>
          <a:lstStyle>
            <a:lvl1pPr algn="l">
              <a:defRPr sz="2400" cap="all"/>
            </a:lvl1pPr>
          </a:lstStyle>
          <a:p>
            <a:r>
              <a:rPr lang="en-US" dirty="0"/>
              <a:t>SECTION TITLE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006089"/>
            <a:ext cx="6517502" cy="56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33039" y="6211415"/>
            <a:ext cx="399228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dirty="0">
                <a:solidFill>
                  <a:srgbClr val="003399"/>
                </a:solidFill>
              </a:rPr>
              <a:t>© 2018 American Psychiatric Association. All rights reserved. 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517502" y="995680"/>
            <a:ext cx="2626498" cy="2743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tent Placeholder 25"/>
          <p:cNvSpPr>
            <a:spLocks noGrp="1"/>
          </p:cNvSpPr>
          <p:nvPr>
            <p:ph sz="quarter" idx="13"/>
          </p:nvPr>
        </p:nvSpPr>
        <p:spPr>
          <a:xfrm>
            <a:off x="457200" y="1361440"/>
            <a:ext cx="7815262" cy="45719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457200" y="6149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5CCB00-38B5-9543-8B3D-7DAFB5B0A7B3}" type="slidenum">
              <a:rPr lang="en-US" smtClean="0">
                <a:solidFill>
                  <a:srgbClr val="003399"/>
                </a:solidFill>
              </a:rPr>
              <a:pPr/>
              <a:t>‹#›</a:t>
            </a:fld>
            <a:endParaRPr lang="en-US" dirty="0">
              <a:solidFill>
                <a:srgbClr val="003399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586" y="234743"/>
            <a:ext cx="2301054" cy="75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4074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ain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14" b="25379"/>
          <a:stretch/>
        </p:blipFill>
        <p:spPr>
          <a:xfrm>
            <a:off x="3850809" y="1228725"/>
            <a:ext cx="5293191" cy="5629275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671284" y="3060551"/>
            <a:ext cx="0" cy="2481679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70854" y="3152569"/>
            <a:ext cx="5987146" cy="1290386"/>
          </a:xfrm>
        </p:spPr>
        <p:txBody>
          <a:bodyPr>
            <a:noAutofit/>
          </a:bodyPr>
          <a:lstStyle>
            <a:lvl1pPr algn="l">
              <a:defRPr sz="4000" cap="all"/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UP TO TWO LINES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0855" y="4470731"/>
            <a:ext cx="5415645" cy="1071499"/>
          </a:xfrm>
        </p:spPr>
        <p:txBody>
          <a:bodyPr>
            <a:normAutofit/>
          </a:bodyPr>
          <a:lstStyle>
            <a:lvl1pPr marL="0" indent="0" algn="l">
              <a:buNone/>
              <a:defRPr sz="25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subhead goes here, and can also be up to two lines long.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870855" y="5751975"/>
            <a:ext cx="7772400" cy="476105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Author: John Smith | April 30, 2018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733039" y="6208252"/>
            <a:ext cx="399228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dirty="0">
                <a:solidFill>
                  <a:prstClr val="white"/>
                </a:solidFill>
              </a:rPr>
              <a:t>© 2018 American Psychiatric Association. All rights reserved. 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17551" y="272678"/>
            <a:ext cx="2148066" cy="89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8323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ain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1" t="10187" b="27721"/>
          <a:stretch/>
        </p:blipFill>
        <p:spPr>
          <a:xfrm>
            <a:off x="0" y="0"/>
            <a:ext cx="8432187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71120" y="3348182"/>
            <a:ext cx="9144000" cy="2286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870854" y="3348182"/>
            <a:ext cx="5987146" cy="2286000"/>
          </a:xfrm>
        </p:spPr>
        <p:txBody>
          <a:bodyPr>
            <a:normAutofit/>
          </a:bodyPr>
          <a:lstStyle>
            <a:lvl1pPr algn="l">
              <a:defRPr sz="4000" cap="all"/>
            </a:lvl1pPr>
          </a:lstStyle>
          <a:p>
            <a:r>
              <a:rPr lang="en-US" dirty="0"/>
              <a:t>SECTION 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17551" y="272678"/>
            <a:ext cx="2148066" cy="89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6170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K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148443"/>
            <a:ext cx="9144000" cy="386138"/>
          </a:xfrm>
          <a:prstGeom prst="rect">
            <a:avLst/>
          </a:prstGeom>
          <a:solidFill>
            <a:srgbClr val="0033A3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9181" y="266699"/>
            <a:ext cx="2103359" cy="692293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0" y="1016249"/>
            <a:ext cx="6517502" cy="0"/>
          </a:xfrm>
          <a:prstGeom prst="line">
            <a:avLst/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 userDrawn="1"/>
        </p:nvSpPr>
        <p:spPr>
          <a:xfrm>
            <a:off x="4733039" y="6208252"/>
            <a:ext cx="399228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dirty="0">
                <a:solidFill>
                  <a:prstClr val="white"/>
                </a:solidFill>
              </a:rPr>
              <a:t>© 2018 American Psychiatric Association. All rights reserved. 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7788"/>
            <a:ext cx="6060302" cy="586541"/>
          </a:xfrm>
        </p:spPr>
        <p:txBody>
          <a:bodyPr>
            <a:normAutofit/>
          </a:bodyPr>
          <a:lstStyle>
            <a:lvl1pPr algn="l">
              <a:defRPr sz="2400" cap="all">
                <a:solidFill>
                  <a:srgbClr val="003399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28" name="Content Placeholder 25"/>
          <p:cNvSpPr>
            <a:spLocks noGrp="1"/>
          </p:cNvSpPr>
          <p:nvPr>
            <p:ph sz="quarter" idx="13"/>
          </p:nvPr>
        </p:nvSpPr>
        <p:spPr>
          <a:xfrm>
            <a:off x="457200" y="1361440"/>
            <a:ext cx="7815262" cy="4571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457200" y="6149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5CCB00-38B5-9543-8B3D-7DAFB5B0A7B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8730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K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148443"/>
            <a:ext cx="9144000" cy="3861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7788"/>
            <a:ext cx="6060302" cy="586541"/>
          </a:xfrm>
        </p:spPr>
        <p:txBody>
          <a:bodyPr>
            <a:normAutofit/>
          </a:bodyPr>
          <a:lstStyle>
            <a:lvl1pPr algn="l">
              <a:defRPr sz="2400" cap="all"/>
            </a:lvl1pPr>
          </a:lstStyle>
          <a:p>
            <a:r>
              <a:rPr lang="en-US" dirty="0"/>
              <a:t>SECTION TITLE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006089"/>
            <a:ext cx="6517502" cy="56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33039" y="6211415"/>
            <a:ext cx="399228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dirty="0">
                <a:solidFill>
                  <a:srgbClr val="003399"/>
                </a:solidFill>
              </a:rPr>
              <a:t>© 2018 American Psychiatric Association. All rights reserved. 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517502" y="995680"/>
            <a:ext cx="2626498" cy="2743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tent Placeholder 25"/>
          <p:cNvSpPr>
            <a:spLocks noGrp="1"/>
          </p:cNvSpPr>
          <p:nvPr>
            <p:ph sz="quarter" idx="13"/>
          </p:nvPr>
        </p:nvSpPr>
        <p:spPr>
          <a:xfrm>
            <a:off x="457200" y="1361440"/>
            <a:ext cx="7815262" cy="45719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457200" y="6149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5CCB00-38B5-9543-8B3D-7DAFB5B0A7B3}" type="slidenum">
              <a:rPr lang="en-US" smtClean="0">
                <a:solidFill>
                  <a:srgbClr val="003399"/>
                </a:solidFill>
              </a:rPr>
              <a:pPr/>
              <a:t>‹#›</a:t>
            </a:fld>
            <a:endParaRPr lang="en-US" dirty="0">
              <a:solidFill>
                <a:srgbClr val="003399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586" y="234743"/>
            <a:ext cx="2301054" cy="75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891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K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148443"/>
            <a:ext cx="9144000" cy="3861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7788"/>
            <a:ext cx="6060302" cy="586541"/>
          </a:xfrm>
        </p:spPr>
        <p:txBody>
          <a:bodyPr>
            <a:normAutofit/>
          </a:bodyPr>
          <a:lstStyle>
            <a:lvl1pPr algn="l">
              <a:defRPr sz="2400" cap="all"/>
            </a:lvl1pPr>
          </a:lstStyle>
          <a:p>
            <a:r>
              <a:rPr lang="en-US" dirty="0"/>
              <a:t>SECTION TITLE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006089"/>
            <a:ext cx="6517502" cy="56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33039" y="6211415"/>
            <a:ext cx="399228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kern="1200" dirty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© 2018 American Psychiatric Association. All rights reserved. 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517502" y="995680"/>
            <a:ext cx="2626498" cy="2743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5"/>
          <p:cNvSpPr>
            <a:spLocks noGrp="1"/>
          </p:cNvSpPr>
          <p:nvPr>
            <p:ph sz="quarter" idx="13"/>
          </p:nvPr>
        </p:nvSpPr>
        <p:spPr>
          <a:xfrm>
            <a:off x="457200" y="1361440"/>
            <a:ext cx="7815262" cy="45719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457200" y="6149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5CCB00-38B5-9543-8B3D-7DAFB5B0A7B3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586" y="234743"/>
            <a:ext cx="2301054" cy="75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9531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ain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14" b="25379"/>
          <a:stretch/>
        </p:blipFill>
        <p:spPr>
          <a:xfrm>
            <a:off x="3850809" y="1228725"/>
            <a:ext cx="5293191" cy="5629275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671284" y="3060551"/>
            <a:ext cx="0" cy="2481679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70854" y="3152569"/>
            <a:ext cx="5987146" cy="1290386"/>
          </a:xfrm>
        </p:spPr>
        <p:txBody>
          <a:bodyPr>
            <a:noAutofit/>
          </a:bodyPr>
          <a:lstStyle>
            <a:lvl1pPr algn="l">
              <a:defRPr sz="4000" cap="all"/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UP TO TWO LINES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0855" y="4470731"/>
            <a:ext cx="5415645" cy="1071499"/>
          </a:xfrm>
        </p:spPr>
        <p:txBody>
          <a:bodyPr>
            <a:normAutofit/>
          </a:bodyPr>
          <a:lstStyle>
            <a:lvl1pPr marL="0" indent="0" algn="l">
              <a:buNone/>
              <a:defRPr sz="25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subhead goes here, and can also be up to two lines long.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870855" y="5751975"/>
            <a:ext cx="7772400" cy="476105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Author: John Smith | April 30, 2018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733039" y="6208252"/>
            <a:ext cx="399228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dirty="0">
                <a:solidFill>
                  <a:prstClr val="white"/>
                </a:solidFill>
              </a:rPr>
              <a:t>© 2018 American Psychiatric Association. All rights reserved. 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17551" y="272678"/>
            <a:ext cx="2148066" cy="89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8009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ain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1" t="10187" b="27721"/>
          <a:stretch/>
        </p:blipFill>
        <p:spPr>
          <a:xfrm>
            <a:off x="0" y="0"/>
            <a:ext cx="8432187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71120" y="3348182"/>
            <a:ext cx="9144000" cy="2286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870854" y="3348182"/>
            <a:ext cx="5987146" cy="2286000"/>
          </a:xfrm>
        </p:spPr>
        <p:txBody>
          <a:bodyPr>
            <a:normAutofit/>
          </a:bodyPr>
          <a:lstStyle>
            <a:lvl1pPr algn="l">
              <a:defRPr sz="4000" cap="all"/>
            </a:lvl1pPr>
          </a:lstStyle>
          <a:p>
            <a:r>
              <a:rPr lang="en-US" dirty="0"/>
              <a:t>SECTION 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17551" y="272678"/>
            <a:ext cx="2148066" cy="89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9527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K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148443"/>
            <a:ext cx="9144000" cy="386138"/>
          </a:xfrm>
          <a:prstGeom prst="rect">
            <a:avLst/>
          </a:prstGeom>
          <a:solidFill>
            <a:srgbClr val="0033A3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9181" y="266699"/>
            <a:ext cx="2103359" cy="692293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0" y="1016249"/>
            <a:ext cx="6517502" cy="0"/>
          </a:xfrm>
          <a:prstGeom prst="line">
            <a:avLst/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 userDrawn="1"/>
        </p:nvSpPr>
        <p:spPr>
          <a:xfrm>
            <a:off x="4733039" y="6208252"/>
            <a:ext cx="399228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dirty="0">
                <a:solidFill>
                  <a:prstClr val="white"/>
                </a:solidFill>
              </a:rPr>
              <a:t>© 2018 American Psychiatric Association. All rights reserved. 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7788"/>
            <a:ext cx="6060302" cy="586541"/>
          </a:xfrm>
        </p:spPr>
        <p:txBody>
          <a:bodyPr>
            <a:normAutofit/>
          </a:bodyPr>
          <a:lstStyle>
            <a:lvl1pPr algn="l">
              <a:defRPr sz="2400" cap="all">
                <a:solidFill>
                  <a:srgbClr val="003399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28" name="Content Placeholder 25"/>
          <p:cNvSpPr>
            <a:spLocks noGrp="1"/>
          </p:cNvSpPr>
          <p:nvPr>
            <p:ph sz="quarter" idx="13"/>
          </p:nvPr>
        </p:nvSpPr>
        <p:spPr>
          <a:xfrm>
            <a:off x="457200" y="1361440"/>
            <a:ext cx="7815262" cy="4571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457200" y="6149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5CCB00-38B5-9543-8B3D-7DAFB5B0A7B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947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K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148443"/>
            <a:ext cx="9144000" cy="3861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7788"/>
            <a:ext cx="6060302" cy="586541"/>
          </a:xfrm>
        </p:spPr>
        <p:txBody>
          <a:bodyPr>
            <a:normAutofit/>
          </a:bodyPr>
          <a:lstStyle>
            <a:lvl1pPr algn="l">
              <a:defRPr sz="2400" cap="all"/>
            </a:lvl1pPr>
          </a:lstStyle>
          <a:p>
            <a:r>
              <a:rPr lang="en-US" dirty="0"/>
              <a:t>SECTION TITLE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006089"/>
            <a:ext cx="6517502" cy="56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33039" y="6211415"/>
            <a:ext cx="399228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dirty="0">
                <a:solidFill>
                  <a:srgbClr val="003399"/>
                </a:solidFill>
              </a:rPr>
              <a:t>© 2018 American Psychiatric Association. All rights reserved. 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517502" y="995680"/>
            <a:ext cx="2626498" cy="2743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tent Placeholder 25"/>
          <p:cNvSpPr>
            <a:spLocks noGrp="1"/>
          </p:cNvSpPr>
          <p:nvPr>
            <p:ph sz="quarter" idx="13"/>
          </p:nvPr>
        </p:nvSpPr>
        <p:spPr>
          <a:xfrm>
            <a:off x="457200" y="1361440"/>
            <a:ext cx="7815262" cy="45719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457200" y="6149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5CCB00-38B5-9543-8B3D-7DAFB5B0A7B3}" type="slidenum">
              <a:rPr lang="en-US" smtClean="0">
                <a:solidFill>
                  <a:srgbClr val="003399"/>
                </a:solidFill>
              </a:rPr>
              <a:pPr/>
              <a:t>‹#›</a:t>
            </a:fld>
            <a:endParaRPr lang="en-US" dirty="0">
              <a:solidFill>
                <a:srgbClr val="003399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586" y="234743"/>
            <a:ext cx="2301054" cy="75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1134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ain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14" b="25379"/>
          <a:stretch/>
        </p:blipFill>
        <p:spPr>
          <a:xfrm>
            <a:off x="3850809" y="1228725"/>
            <a:ext cx="5293191" cy="5629275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671284" y="3060551"/>
            <a:ext cx="0" cy="2481679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70854" y="3152569"/>
            <a:ext cx="5987146" cy="1290386"/>
          </a:xfrm>
        </p:spPr>
        <p:txBody>
          <a:bodyPr>
            <a:noAutofit/>
          </a:bodyPr>
          <a:lstStyle>
            <a:lvl1pPr algn="l">
              <a:defRPr sz="4000" cap="all"/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UP TO TWO LINES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0855" y="4470731"/>
            <a:ext cx="5415645" cy="1071499"/>
          </a:xfrm>
        </p:spPr>
        <p:txBody>
          <a:bodyPr>
            <a:normAutofit/>
          </a:bodyPr>
          <a:lstStyle>
            <a:lvl1pPr marL="0" indent="0" algn="l">
              <a:buNone/>
              <a:defRPr sz="25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subhead goes here, and can also be up to two lines long.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870855" y="5751975"/>
            <a:ext cx="7772400" cy="476105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Author: John Smith | April 30, 2018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733039" y="6208252"/>
            <a:ext cx="399228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dirty="0">
                <a:solidFill>
                  <a:prstClr val="white"/>
                </a:solidFill>
              </a:rPr>
              <a:t>© 2018 American Psychiatric Association. All rights reserved. 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17551" y="272678"/>
            <a:ext cx="2148066" cy="89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9038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ain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1" t="10187" b="27721"/>
          <a:stretch/>
        </p:blipFill>
        <p:spPr>
          <a:xfrm>
            <a:off x="0" y="0"/>
            <a:ext cx="8432187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71120" y="3348182"/>
            <a:ext cx="9144000" cy="2286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870854" y="3348182"/>
            <a:ext cx="5987146" cy="2286000"/>
          </a:xfrm>
        </p:spPr>
        <p:txBody>
          <a:bodyPr>
            <a:normAutofit/>
          </a:bodyPr>
          <a:lstStyle>
            <a:lvl1pPr algn="l">
              <a:defRPr sz="4000" cap="all"/>
            </a:lvl1pPr>
          </a:lstStyle>
          <a:p>
            <a:r>
              <a:rPr lang="en-US" dirty="0"/>
              <a:t>SECTION 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17551" y="272678"/>
            <a:ext cx="2148066" cy="89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838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K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148443"/>
            <a:ext cx="9144000" cy="386138"/>
          </a:xfrm>
          <a:prstGeom prst="rect">
            <a:avLst/>
          </a:prstGeom>
          <a:solidFill>
            <a:srgbClr val="0033A3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9181" y="266699"/>
            <a:ext cx="2103359" cy="692293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0" y="1016249"/>
            <a:ext cx="6517502" cy="0"/>
          </a:xfrm>
          <a:prstGeom prst="line">
            <a:avLst/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 userDrawn="1"/>
        </p:nvSpPr>
        <p:spPr>
          <a:xfrm>
            <a:off x="4733039" y="6208252"/>
            <a:ext cx="399228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dirty="0">
                <a:solidFill>
                  <a:prstClr val="white"/>
                </a:solidFill>
              </a:rPr>
              <a:t>© 2018 American Psychiatric Association. All rights reserved. 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7788"/>
            <a:ext cx="6060302" cy="586541"/>
          </a:xfrm>
        </p:spPr>
        <p:txBody>
          <a:bodyPr>
            <a:normAutofit/>
          </a:bodyPr>
          <a:lstStyle>
            <a:lvl1pPr algn="l">
              <a:defRPr sz="2400" cap="all">
                <a:solidFill>
                  <a:srgbClr val="003399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28" name="Content Placeholder 25"/>
          <p:cNvSpPr>
            <a:spLocks noGrp="1"/>
          </p:cNvSpPr>
          <p:nvPr>
            <p:ph sz="quarter" idx="13"/>
          </p:nvPr>
        </p:nvSpPr>
        <p:spPr>
          <a:xfrm>
            <a:off x="457200" y="1361440"/>
            <a:ext cx="7815262" cy="4571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457200" y="6149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5CCB00-38B5-9543-8B3D-7DAFB5B0A7B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710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K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148443"/>
            <a:ext cx="9144000" cy="3861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7788"/>
            <a:ext cx="6060302" cy="586541"/>
          </a:xfrm>
        </p:spPr>
        <p:txBody>
          <a:bodyPr>
            <a:normAutofit/>
          </a:bodyPr>
          <a:lstStyle>
            <a:lvl1pPr algn="l">
              <a:defRPr sz="2400" cap="all"/>
            </a:lvl1pPr>
          </a:lstStyle>
          <a:p>
            <a:r>
              <a:rPr lang="en-US" dirty="0"/>
              <a:t>SECTION TITLE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006089"/>
            <a:ext cx="6517502" cy="56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33039" y="6211415"/>
            <a:ext cx="399228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dirty="0">
                <a:solidFill>
                  <a:srgbClr val="003399"/>
                </a:solidFill>
              </a:rPr>
              <a:t>© 2018 American Psychiatric Association. All rights reserved. 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517502" y="995680"/>
            <a:ext cx="2626498" cy="2743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tent Placeholder 25"/>
          <p:cNvSpPr>
            <a:spLocks noGrp="1"/>
          </p:cNvSpPr>
          <p:nvPr>
            <p:ph sz="quarter" idx="13"/>
          </p:nvPr>
        </p:nvSpPr>
        <p:spPr>
          <a:xfrm>
            <a:off x="457200" y="1361440"/>
            <a:ext cx="7815262" cy="45719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457200" y="6149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5CCB00-38B5-9543-8B3D-7DAFB5B0A7B3}" type="slidenum">
              <a:rPr lang="en-US" smtClean="0">
                <a:solidFill>
                  <a:srgbClr val="003399"/>
                </a:solidFill>
              </a:rPr>
              <a:pPr/>
              <a:t>‹#›</a:t>
            </a:fld>
            <a:endParaRPr lang="en-US" dirty="0">
              <a:solidFill>
                <a:srgbClr val="003399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586" y="234743"/>
            <a:ext cx="2301054" cy="75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079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ain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14" b="25379"/>
          <a:stretch/>
        </p:blipFill>
        <p:spPr>
          <a:xfrm>
            <a:off x="3850809" y="1228725"/>
            <a:ext cx="5293191" cy="5629275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671284" y="3060551"/>
            <a:ext cx="0" cy="2481679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70854" y="3152569"/>
            <a:ext cx="5987146" cy="1290386"/>
          </a:xfrm>
        </p:spPr>
        <p:txBody>
          <a:bodyPr>
            <a:noAutofit/>
          </a:bodyPr>
          <a:lstStyle>
            <a:lvl1pPr algn="l">
              <a:defRPr sz="4000" cap="all"/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UP TO TWO LINES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0855" y="4470731"/>
            <a:ext cx="5415645" cy="1071499"/>
          </a:xfrm>
        </p:spPr>
        <p:txBody>
          <a:bodyPr>
            <a:normAutofit/>
          </a:bodyPr>
          <a:lstStyle>
            <a:lvl1pPr marL="0" indent="0" algn="l">
              <a:buNone/>
              <a:defRPr sz="25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subhead goes here, and can also be up to two lines long.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870855" y="5751975"/>
            <a:ext cx="7772400" cy="476105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Author: John Smith | April 30, 2018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733039" y="6208252"/>
            <a:ext cx="399228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dirty="0">
                <a:solidFill>
                  <a:prstClr val="white"/>
                </a:solidFill>
              </a:rPr>
              <a:t>© 2018 American Psychiatric Association. All rights reserved. 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17551" y="272678"/>
            <a:ext cx="2148066" cy="89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7595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ain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1" t="10187" b="27721"/>
          <a:stretch/>
        </p:blipFill>
        <p:spPr>
          <a:xfrm>
            <a:off x="0" y="0"/>
            <a:ext cx="8432187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71120" y="3348182"/>
            <a:ext cx="9144000" cy="2286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870854" y="3348182"/>
            <a:ext cx="5987146" cy="2286000"/>
          </a:xfrm>
        </p:spPr>
        <p:txBody>
          <a:bodyPr>
            <a:normAutofit/>
          </a:bodyPr>
          <a:lstStyle>
            <a:lvl1pPr algn="l">
              <a:defRPr sz="4000" cap="all"/>
            </a:lvl1pPr>
          </a:lstStyle>
          <a:p>
            <a:r>
              <a:rPr lang="en-US" dirty="0"/>
              <a:t>SECTION 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17551" y="272678"/>
            <a:ext cx="2148066" cy="89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812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" y="0"/>
            <a:ext cx="9143989" cy="4915076"/>
          </a:xfrm>
          <a:solidFill>
            <a:schemeClr val="accent3"/>
          </a:solid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C9CAD897-D46E-4AD2-BD9B-49DD3E640873}" type="datetimeFigureOut">
              <a:rPr lang="en-US" dirty="0"/>
              <a:t>5/8/18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13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K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148443"/>
            <a:ext cx="9144000" cy="386138"/>
          </a:xfrm>
          <a:prstGeom prst="rect">
            <a:avLst/>
          </a:prstGeom>
          <a:solidFill>
            <a:srgbClr val="0033A3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9181" y="266699"/>
            <a:ext cx="2103359" cy="692293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0" y="1016249"/>
            <a:ext cx="6517502" cy="0"/>
          </a:xfrm>
          <a:prstGeom prst="line">
            <a:avLst/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 userDrawn="1"/>
        </p:nvSpPr>
        <p:spPr>
          <a:xfrm>
            <a:off x="4733039" y="6208252"/>
            <a:ext cx="399228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dirty="0">
                <a:solidFill>
                  <a:prstClr val="white"/>
                </a:solidFill>
              </a:rPr>
              <a:t>© 2018 American Psychiatric Association. All rights reserved. 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7788"/>
            <a:ext cx="6060302" cy="586541"/>
          </a:xfrm>
        </p:spPr>
        <p:txBody>
          <a:bodyPr>
            <a:normAutofit/>
          </a:bodyPr>
          <a:lstStyle>
            <a:lvl1pPr algn="l">
              <a:defRPr sz="2400" cap="all">
                <a:solidFill>
                  <a:srgbClr val="003399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28" name="Content Placeholder 25"/>
          <p:cNvSpPr>
            <a:spLocks noGrp="1"/>
          </p:cNvSpPr>
          <p:nvPr>
            <p:ph sz="quarter" idx="13"/>
          </p:nvPr>
        </p:nvSpPr>
        <p:spPr>
          <a:xfrm>
            <a:off x="457200" y="1361440"/>
            <a:ext cx="7815262" cy="4571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457200" y="6149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5CCB00-38B5-9543-8B3D-7DAFB5B0A7B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0173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K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148443"/>
            <a:ext cx="9144000" cy="3861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7788"/>
            <a:ext cx="6060302" cy="586541"/>
          </a:xfrm>
        </p:spPr>
        <p:txBody>
          <a:bodyPr>
            <a:normAutofit/>
          </a:bodyPr>
          <a:lstStyle>
            <a:lvl1pPr algn="l">
              <a:defRPr sz="2400" cap="all"/>
            </a:lvl1pPr>
          </a:lstStyle>
          <a:p>
            <a:r>
              <a:rPr lang="en-US" dirty="0"/>
              <a:t>SECTION TITLE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006089"/>
            <a:ext cx="6517502" cy="56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33039" y="6211415"/>
            <a:ext cx="399228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dirty="0">
                <a:solidFill>
                  <a:srgbClr val="003399"/>
                </a:solidFill>
              </a:rPr>
              <a:t>© 2018 American Psychiatric Association. All rights reserved. 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517502" y="995680"/>
            <a:ext cx="2626498" cy="2743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tent Placeholder 25"/>
          <p:cNvSpPr>
            <a:spLocks noGrp="1"/>
          </p:cNvSpPr>
          <p:nvPr>
            <p:ph sz="quarter" idx="13"/>
          </p:nvPr>
        </p:nvSpPr>
        <p:spPr>
          <a:xfrm>
            <a:off x="457200" y="1361440"/>
            <a:ext cx="7815262" cy="45719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457200" y="6149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5CCB00-38B5-9543-8B3D-7DAFB5B0A7B3}" type="slidenum">
              <a:rPr lang="en-US" smtClean="0">
                <a:solidFill>
                  <a:srgbClr val="003399"/>
                </a:solidFill>
              </a:rPr>
              <a:pPr/>
              <a:t>‹#›</a:t>
            </a:fld>
            <a:endParaRPr lang="en-US" dirty="0">
              <a:solidFill>
                <a:srgbClr val="003399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586" y="234743"/>
            <a:ext cx="2301054" cy="75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687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ain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14" b="25379"/>
          <a:stretch/>
        </p:blipFill>
        <p:spPr>
          <a:xfrm>
            <a:off x="3850809" y="1228725"/>
            <a:ext cx="5293191" cy="5629275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671284" y="3060551"/>
            <a:ext cx="0" cy="2481679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70854" y="3152569"/>
            <a:ext cx="5987146" cy="1290386"/>
          </a:xfrm>
        </p:spPr>
        <p:txBody>
          <a:bodyPr>
            <a:noAutofit/>
          </a:bodyPr>
          <a:lstStyle>
            <a:lvl1pPr algn="l">
              <a:defRPr sz="4000" cap="all"/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UP TO TWO LINES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0855" y="4470731"/>
            <a:ext cx="5415645" cy="1071499"/>
          </a:xfrm>
        </p:spPr>
        <p:txBody>
          <a:bodyPr>
            <a:normAutofit/>
          </a:bodyPr>
          <a:lstStyle>
            <a:lvl1pPr marL="0" indent="0" algn="l">
              <a:buNone/>
              <a:defRPr sz="25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subhead goes here, and can also be up to two lines long.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870855" y="5751975"/>
            <a:ext cx="7772400" cy="476105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Author: John Smith | April 30, 2018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733039" y="6208252"/>
            <a:ext cx="399228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dirty="0">
                <a:solidFill>
                  <a:prstClr val="white"/>
                </a:solidFill>
              </a:rPr>
              <a:t>© 2018 American Psychiatric Association. All rights reserved. 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17551" y="272678"/>
            <a:ext cx="2148066" cy="89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54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ain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1" t="10187" b="27721"/>
          <a:stretch/>
        </p:blipFill>
        <p:spPr>
          <a:xfrm>
            <a:off x="0" y="0"/>
            <a:ext cx="8432187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71120" y="3348182"/>
            <a:ext cx="9144000" cy="2286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870854" y="3348182"/>
            <a:ext cx="5987146" cy="2286000"/>
          </a:xfrm>
        </p:spPr>
        <p:txBody>
          <a:bodyPr>
            <a:normAutofit/>
          </a:bodyPr>
          <a:lstStyle>
            <a:lvl1pPr algn="l">
              <a:defRPr sz="4000" cap="all"/>
            </a:lvl1pPr>
          </a:lstStyle>
          <a:p>
            <a:r>
              <a:rPr lang="en-US" dirty="0"/>
              <a:t>SECTION 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17551" y="272678"/>
            <a:ext cx="2148066" cy="89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64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K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148443"/>
            <a:ext cx="9144000" cy="386138"/>
          </a:xfrm>
          <a:prstGeom prst="rect">
            <a:avLst/>
          </a:prstGeom>
          <a:solidFill>
            <a:srgbClr val="0033A3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9181" y="266699"/>
            <a:ext cx="2103359" cy="692293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0" y="1016249"/>
            <a:ext cx="6517502" cy="0"/>
          </a:xfrm>
          <a:prstGeom prst="line">
            <a:avLst/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 userDrawn="1"/>
        </p:nvSpPr>
        <p:spPr>
          <a:xfrm>
            <a:off x="4733039" y="6208252"/>
            <a:ext cx="399228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dirty="0">
                <a:solidFill>
                  <a:prstClr val="white"/>
                </a:solidFill>
              </a:rPr>
              <a:t>© 2018 American Psychiatric Association. All rights reserved. 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7788"/>
            <a:ext cx="6060302" cy="586541"/>
          </a:xfrm>
        </p:spPr>
        <p:txBody>
          <a:bodyPr>
            <a:normAutofit/>
          </a:bodyPr>
          <a:lstStyle>
            <a:lvl1pPr algn="l">
              <a:defRPr sz="2400" cap="all">
                <a:solidFill>
                  <a:srgbClr val="003399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28" name="Content Placeholder 25"/>
          <p:cNvSpPr>
            <a:spLocks noGrp="1"/>
          </p:cNvSpPr>
          <p:nvPr>
            <p:ph sz="quarter" idx="13"/>
          </p:nvPr>
        </p:nvSpPr>
        <p:spPr>
          <a:xfrm>
            <a:off x="457200" y="1361440"/>
            <a:ext cx="7815262" cy="4571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457200" y="6149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5CCB00-38B5-9543-8B3D-7DAFB5B0A7B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1170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K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148443"/>
            <a:ext cx="9144000" cy="3861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7788"/>
            <a:ext cx="6060302" cy="586541"/>
          </a:xfrm>
        </p:spPr>
        <p:txBody>
          <a:bodyPr>
            <a:normAutofit/>
          </a:bodyPr>
          <a:lstStyle>
            <a:lvl1pPr algn="l">
              <a:defRPr sz="2400" cap="all"/>
            </a:lvl1pPr>
          </a:lstStyle>
          <a:p>
            <a:r>
              <a:rPr lang="en-US" dirty="0"/>
              <a:t>SECTION TITLE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006089"/>
            <a:ext cx="6517502" cy="56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33039" y="6211415"/>
            <a:ext cx="399228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dirty="0">
                <a:solidFill>
                  <a:srgbClr val="003399"/>
                </a:solidFill>
              </a:rPr>
              <a:t>© 2018 American Psychiatric Association. All rights reserved. 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517502" y="995680"/>
            <a:ext cx="2626498" cy="2743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tent Placeholder 25"/>
          <p:cNvSpPr>
            <a:spLocks noGrp="1"/>
          </p:cNvSpPr>
          <p:nvPr>
            <p:ph sz="quarter" idx="13"/>
          </p:nvPr>
        </p:nvSpPr>
        <p:spPr>
          <a:xfrm>
            <a:off x="457200" y="1361440"/>
            <a:ext cx="7815262" cy="45719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457200" y="6149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5CCB00-38B5-9543-8B3D-7DAFB5B0A7B3}" type="slidenum">
              <a:rPr lang="en-US" smtClean="0">
                <a:solidFill>
                  <a:srgbClr val="003399"/>
                </a:solidFill>
              </a:rPr>
              <a:pPr/>
              <a:t>‹#›</a:t>
            </a:fld>
            <a:endParaRPr lang="en-US" dirty="0">
              <a:solidFill>
                <a:srgbClr val="003399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586" y="234743"/>
            <a:ext cx="2301054" cy="75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858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47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5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3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35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3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1471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CCB00-38B5-9543-8B3D-7DAFB5B0A7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5480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4" r:id="rId3"/>
    <p:sldLayoutId id="2147483655" r:id="rId4"/>
    <p:sldLayoutId id="2147483715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1471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CCB00-38B5-9543-8B3D-7DAFB5B0A7B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9739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1471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CCB00-38B5-9543-8B3D-7DAFB5B0A7B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315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1471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CCB00-38B5-9543-8B3D-7DAFB5B0A7B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5827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1471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CCB00-38B5-9543-8B3D-7DAFB5B0A7B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9151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1471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CCB00-38B5-9543-8B3D-7DAFB5B0A7B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8968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1471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CCB00-38B5-9543-8B3D-7DAFB5B0A7B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9545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1471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CCB00-38B5-9543-8B3D-7DAFB5B0A7B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5151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1471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CCB00-38B5-9543-8B3D-7DAFB5B0A7B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6768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1471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CCB00-38B5-9543-8B3D-7DAFB5B0A7B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7006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1471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CCB00-38B5-9543-8B3D-7DAFB5B0A7B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9077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not shoot them in the leg?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Law Enforcement, Psychiatry, and People Living With Mental Illness</a:t>
            </a:r>
            <a:endParaRPr lang="en-US" dirty="0"/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Authors: Dany </a:t>
            </a:r>
            <a:r>
              <a:rPr lang="en-US" dirty="0" err="1"/>
              <a:t>BouRaad</a:t>
            </a:r>
            <a:r>
              <a:rPr lang="en-US" dirty="0"/>
              <a:t>, MD, Nancy Martin, MD, Detective Ben </a:t>
            </a:r>
            <a:r>
              <a:rPr lang="en-US" dirty="0" err="1"/>
              <a:t>Melendrez</a:t>
            </a:r>
            <a:r>
              <a:rPr lang="en-US" dirty="0"/>
              <a:t>, MD Nils Rosenbaum, MD, Detective Matt Tinney, and Mauricio </a:t>
            </a:r>
            <a:r>
              <a:rPr lang="en-US" dirty="0" err="1"/>
              <a:t>Tohen</a:t>
            </a:r>
            <a:r>
              <a:rPr lang="en-US" dirty="0"/>
              <a:t>, MD, </a:t>
            </a:r>
            <a:r>
              <a:rPr lang="en-US" dirty="0" err="1"/>
              <a:t>DrPH</a:t>
            </a:r>
            <a:r>
              <a:rPr lang="en-US" dirty="0"/>
              <a:t>, MBA</a:t>
            </a:r>
          </a:p>
        </p:txBody>
      </p:sp>
    </p:spTree>
    <p:extLst>
      <p:ext uri="{BB962C8B-B14F-4D97-AF65-F5344CB8AC3E}">
        <p14:creationId xmlns:p14="http://schemas.microsoft.com/office/powerpoint/2010/main" val="1686429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4985" y="303301"/>
            <a:ext cx="871283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b="1" spc="-5" dirty="0">
                <a:solidFill>
                  <a:prstClr val="white"/>
                </a:solidFill>
                <a:cs typeface="Calibri"/>
              </a:rPr>
              <a:t>Th</a:t>
            </a:r>
            <a:r>
              <a:rPr b="1" dirty="0">
                <a:solidFill>
                  <a:prstClr val="white"/>
                </a:solidFill>
                <a:cs typeface="Calibri"/>
              </a:rPr>
              <a:t>e</a:t>
            </a:r>
            <a:r>
              <a:rPr b="1" spc="-5" dirty="0">
                <a:solidFill>
                  <a:prstClr val="white"/>
                </a:solidFill>
                <a:cs typeface="Calibri"/>
              </a:rPr>
              <a:t> </a:t>
            </a:r>
            <a:r>
              <a:rPr b="1" dirty="0">
                <a:solidFill>
                  <a:prstClr val="white"/>
                </a:solidFill>
                <a:cs typeface="Calibri"/>
              </a:rPr>
              <a:t>41 Use</a:t>
            </a:r>
            <a:r>
              <a:rPr b="1" spc="-10" dirty="0">
                <a:solidFill>
                  <a:prstClr val="white"/>
                </a:solidFill>
                <a:cs typeface="Calibri"/>
              </a:rPr>
              <a:t> O</a:t>
            </a:r>
            <a:r>
              <a:rPr b="1" dirty="0">
                <a:solidFill>
                  <a:prstClr val="white"/>
                </a:solidFill>
                <a:cs typeface="Calibri"/>
              </a:rPr>
              <a:t>f</a:t>
            </a:r>
            <a:r>
              <a:rPr b="1" spc="5" dirty="0">
                <a:solidFill>
                  <a:prstClr val="white"/>
                </a:solidFill>
                <a:cs typeface="Calibri"/>
              </a:rPr>
              <a:t> </a:t>
            </a:r>
            <a:r>
              <a:rPr b="1" spc="-25" dirty="0">
                <a:solidFill>
                  <a:prstClr val="white"/>
                </a:solidFill>
                <a:cs typeface="Calibri"/>
              </a:rPr>
              <a:t>F</a:t>
            </a:r>
            <a:r>
              <a:rPr b="1" dirty="0">
                <a:solidFill>
                  <a:prstClr val="white"/>
                </a:solidFill>
                <a:cs typeface="Calibri"/>
              </a:rPr>
              <a:t>o</a:t>
            </a:r>
            <a:r>
              <a:rPr b="1" spc="-30" dirty="0">
                <a:solidFill>
                  <a:prstClr val="white"/>
                </a:solidFill>
                <a:cs typeface="Calibri"/>
              </a:rPr>
              <a:t>r</a:t>
            </a:r>
            <a:r>
              <a:rPr b="1" spc="-5" dirty="0">
                <a:solidFill>
                  <a:prstClr val="white"/>
                </a:solidFill>
                <a:cs typeface="Calibri"/>
              </a:rPr>
              <a:t>c</a:t>
            </a:r>
            <a:r>
              <a:rPr b="1" dirty="0">
                <a:solidFill>
                  <a:prstClr val="white"/>
                </a:solidFill>
                <a:cs typeface="Calibri"/>
              </a:rPr>
              <a:t>e</a:t>
            </a:r>
            <a:r>
              <a:rPr b="1" spc="-20" dirty="0">
                <a:solidFill>
                  <a:prstClr val="white"/>
                </a:solidFill>
                <a:cs typeface="Calibri"/>
              </a:rPr>
              <a:t> </a:t>
            </a:r>
            <a:r>
              <a:rPr b="1" spc="-10" dirty="0">
                <a:solidFill>
                  <a:prstClr val="white"/>
                </a:solidFill>
                <a:cs typeface="Calibri"/>
              </a:rPr>
              <a:t>C</a:t>
            </a:r>
            <a:r>
              <a:rPr b="1" dirty="0">
                <a:solidFill>
                  <a:prstClr val="white"/>
                </a:solidFill>
                <a:cs typeface="Calibri"/>
              </a:rPr>
              <a:t>ases</a:t>
            </a:r>
            <a:r>
              <a:rPr b="1" spc="-25" dirty="0">
                <a:solidFill>
                  <a:prstClr val="white"/>
                </a:solidFill>
                <a:cs typeface="Calibri"/>
              </a:rPr>
              <a:t> </a:t>
            </a:r>
            <a:r>
              <a:rPr b="1" dirty="0">
                <a:solidFill>
                  <a:prstClr val="white"/>
                </a:solidFill>
                <a:cs typeface="Calibri"/>
              </a:rPr>
              <a:t>I</a:t>
            </a:r>
            <a:r>
              <a:rPr b="1" spc="-25" dirty="0">
                <a:solidFill>
                  <a:prstClr val="white"/>
                </a:solidFill>
                <a:cs typeface="Calibri"/>
              </a:rPr>
              <a:t>n</a:t>
            </a:r>
            <a:r>
              <a:rPr b="1" spc="-15" dirty="0">
                <a:solidFill>
                  <a:prstClr val="white"/>
                </a:solidFill>
                <a:cs typeface="Calibri"/>
              </a:rPr>
              <a:t>v</a:t>
            </a:r>
            <a:r>
              <a:rPr b="1" dirty="0">
                <a:solidFill>
                  <a:prstClr val="white"/>
                </a:solidFill>
                <a:cs typeface="Calibri"/>
              </a:rPr>
              <a:t>olv</a:t>
            </a:r>
            <a:r>
              <a:rPr b="1" spc="-10" dirty="0">
                <a:solidFill>
                  <a:prstClr val="white"/>
                </a:solidFill>
                <a:cs typeface="Calibri"/>
              </a:rPr>
              <a:t>i</a:t>
            </a:r>
            <a:r>
              <a:rPr b="1" dirty="0">
                <a:solidFill>
                  <a:prstClr val="white"/>
                </a:solidFill>
                <a:cs typeface="Calibri"/>
              </a:rPr>
              <a:t>ng</a:t>
            </a:r>
            <a:r>
              <a:rPr b="1" spc="-15" dirty="0">
                <a:solidFill>
                  <a:prstClr val="white"/>
                </a:solidFill>
                <a:cs typeface="Calibri"/>
              </a:rPr>
              <a:t> </a:t>
            </a:r>
            <a:r>
              <a:rPr b="1" dirty="0">
                <a:solidFill>
                  <a:prstClr val="white"/>
                </a:solidFill>
                <a:cs typeface="Calibri"/>
              </a:rPr>
              <a:t>Fi</a:t>
            </a:r>
            <a:r>
              <a:rPr b="1" spc="-30" dirty="0">
                <a:solidFill>
                  <a:prstClr val="white"/>
                </a:solidFill>
                <a:cs typeface="Calibri"/>
              </a:rPr>
              <a:t>r</a:t>
            </a:r>
            <a:r>
              <a:rPr b="1" spc="-10" dirty="0">
                <a:solidFill>
                  <a:prstClr val="white"/>
                </a:solidFill>
                <a:cs typeface="Calibri"/>
              </a:rPr>
              <a:t>e</a:t>
            </a:r>
            <a:r>
              <a:rPr b="1" dirty="0">
                <a:solidFill>
                  <a:prstClr val="white"/>
                </a:solidFill>
                <a:cs typeface="Calibri"/>
              </a:rPr>
              <a:t>a</a:t>
            </a:r>
            <a:r>
              <a:rPr b="1" spc="-10" dirty="0">
                <a:solidFill>
                  <a:prstClr val="white"/>
                </a:solidFill>
                <a:cs typeface="Calibri"/>
              </a:rPr>
              <a:t>r</a:t>
            </a:r>
            <a:r>
              <a:rPr b="1" spc="-5" dirty="0">
                <a:solidFill>
                  <a:prstClr val="white"/>
                </a:solidFill>
                <a:cs typeface="Calibri"/>
              </a:rPr>
              <a:t>m</a:t>
            </a:r>
            <a:r>
              <a:rPr b="1" dirty="0">
                <a:solidFill>
                  <a:prstClr val="white"/>
                </a:solidFill>
                <a:cs typeface="Calibri"/>
              </a:rPr>
              <a:t>s</a:t>
            </a:r>
            <a:r>
              <a:rPr b="1" spc="-35" dirty="0">
                <a:solidFill>
                  <a:prstClr val="white"/>
                </a:solidFill>
                <a:cs typeface="Calibri"/>
              </a:rPr>
              <a:t> </a:t>
            </a:r>
            <a:r>
              <a:rPr b="1" spc="-15" dirty="0">
                <a:solidFill>
                  <a:prstClr val="white"/>
                </a:solidFill>
                <a:cs typeface="Calibri"/>
              </a:rPr>
              <a:t>B</a:t>
            </a:r>
            <a:r>
              <a:rPr b="1" dirty="0">
                <a:solidFill>
                  <a:prstClr val="white"/>
                </a:solidFill>
                <a:cs typeface="Calibri"/>
              </a:rPr>
              <a:t>y </a:t>
            </a:r>
            <a:r>
              <a:rPr b="1" spc="-150" dirty="0">
                <a:solidFill>
                  <a:prstClr val="white"/>
                </a:solidFill>
                <a:cs typeface="Calibri"/>
              </a:rPr>
              <a:t>Y</a:t>
            </a:r>
            <a:r>
              <a:rPr b="1" spc="-5" dirty="0">
                <a:solidFill>
                  <a:prstClr val="white"/>
                </a:solidFill>
                <a:cs typeface="Calibri"/>
              </a:rPr>
              <a:t>ea</a:t>
            </a:r>
            <a:r>
              <a:rPr b="1" dirty="0">
                <a:solidFill>
                  <a:prstClr val="white"/>
                </a:solidFill>
                <a:cs typeface="Calibri"/>
              </a:rPr>
              <a:t>r </a:t>
            </a:r>
            <a:r>
              <a:rPr b="1" spc="-20" dirty="0">
                <a:solidFill>
                  <a:prstClr val="white"/>
                </a:solidFill>
                <a:cs typeface="Calibri"/>
              </a:rPr>
              <a:t>B</a:t>
            </a:r>
            <a:r>
              <a:rPr b="1" dirty="0">
                <a:solidFill>
                  <a:prstClr val="white"/>
                </a:solidFill>
                <a:cs typeface="Calibri"/>
              </a:rPr>
              <a:t>y Beh</a:t>
            </a:r>
            <a:r>
              <a:rPr b="1" spc="-25" dirty="0">
                <a:solidFill>
                  <a:prstClr val="white"/>
                </a:solidFill>
                <a:cs typeface="Calibri"/>
              </a:rPr>
              <a:t>a</a:t>
            </a:r>
            <a:r>
              <a:rPr b="1" spc="-5" dirty="0">
                <a:solidFill>
                  <a:prstClr val="white"/>
                </a:solidFill>
                <a:cs typeface="Calibri"/>
              </a:rPr>
              <a:t>vio</a:t>
            </a:r>
            <a:r>
              <a:rPr b="1" spc="-40" dirty="0">
                <a:solidFill>
                  <a:prstClr val="white"/>
                </a:solidFill>
                <a:cs typeface="Calibri"/>
              </a:rPr>
              <a:t>r</a:t>
            </a:r>
            <a:r>
              <a:rPr b="1" dirty="0">
                <a:solidFill>
                  <a:prstClr val="white"/>
                </a:solidFill>
                <a:cs typeface="Calibri"/>
              </a:rPr>
              <a:t>al</a:t>
            </a:r>
            <a:r>
              <a:rPr b="1" spc="-15" dirty="0">
                <a:solidFill>
                  <a:prstClr val="white"/>
                </a:solidFill>
                <a:cs typeface="Calibri"/>
              </a:rPr>
              <a:t> </a:t>
            </a:r>
            <a:r>
              <a:rPr b="1" dirty="0">
                <a:solidFill>
                  <a:prstClr val="white"/>
                </a:solidFill>
                <a:cs typeface="Calibri"/>
              </a:rPr>
              <a:t>He</a:t>
            </a:r>
            <a:r>
              <a:rPr b="1" spc="-10" dirty="0">
                <a:solidFill>
                  <a:prstClr val="white"/>
                </a:solidFill>
                <a:cs typeface="Calibri"/>
              </a:rPr>
              <a:t>a</a:t>
            </a:r>
            <a:r>
              <a:rPr b="1" dirty="0">
                <a:solidFill>
                  <a:prstClr val="white"/>
                </a:solidFill>
                <a:cs typeface="Calibri"/>
              </a:rPr>
              <a:t>lth</a:t>
            </a:r>
            <a:r>
              <a:rPr b="1" spc="-45" dirty="0">
                <a:solidFill>
                  <a:prstClr val="white"/>
                </a:solidFill>
                <a:cs typeface="Calibri"/>
              </a:rPr>
              <a:t> </a:t>
            </a:r>
            <a:r>
              <a:rPr b="1" spc="-35" dirty="0">
                <a:solidFill>
                  <a:prstClr val="white"/>
                </a:solidFill>
                <a:cs typeface="Calibri"/>
              </a:rPr>
              <a:t>R</a:t>
            </a:r>
            <a:r>
              <a:rPr b="1" spc="-5" dirty="0">
                <a:solidFill>
                  <a:prstClr val="white"/>
                </a:solidFill>
                <a:cs typeface="Calibri"/>
              </a:rPr>
              <a:t>e</a:t>
            </a:r>
            <a:r>
              <a:rPr b="1" dirty="0">
                <a:solidFill>
                  <a:prstClr val="white"/>
                </a:solidFill>
                <a:cs typeface="Calibri"/>
              </a:rPr>
              <a:t>l</a:t>
            </a:r>
            <a:r>
              <a:rPr b="1" spc="-15" dirty="0">
                <a:solidFill>
                  <a:prstClr val="white"/>
                </a:solidFill>
                <a:cs typeface="Calibri"/>
              </a:rPr>
              <a:t>a</a:t>
            </a:r>
            <a:r>
              <a:rPr b="1" spc="-25" dirty="0">
                <a:solidFill>
                  <a:prstClr val="white"/>
                </a:solidFill>
                <a:cs typeface="Calibri"/>
              </a:rPr>
              <a:t>t</a:t>
            </a:r>
            <a:r>
              <a:rPr b="1" spc="-5" dirty="0">
                <a:solidFill>
                  <a:prstClr val="white"/>
                </a:solidFill>
                <a:cs typeface="Calibri"/>
              </a:rPr>
              <a:t>e</a:t>
            </a:r>
            <a:r>
              <a:rPr b="1" dirty="0">
                <a:solidFill>
                  <a:prstClr val="white"/>
                </a:solidFill>
                <a:cs typeface="Calibri"/>
              </a:rPr>
              <a:t>d</a:t>
            </a:r>
            <a:r>
              <a:rPr b="1" spc="-30" dirty="0">
                <a:solidFill>
                  <a:prstClr val="white"/>
                </a:solidFill>
                <a:cs typeface="Calibri"/>
              </a:rPr>
              <a:t> </a:t>
            </a:r>
            <a:r>
              <a:rPr b="1" spc="-10" dirty="0">
                <a:solidFill>
                  <a:prstClr val="white"/>
                </a:solidFill>
                <a:cs typeface="Calibri"/>
              </a:rPr>
              <a:t>C</a:t>
            </a:r>
            <a:r>
              <a:rPr b="1" spc="-15" dirty="0">
                <a:solidFill>
                  <a:prstClr val="white"/>
                </a:solidFill>
                <a:cs typeface="Calibri"/>
              </a:rPr>
              <a:t>a</a:t>
            </a:r>
            <a:r>
              <a:rPr b="1" spc="-25" dirty="0">
                <a:solidFill>
                  <a:prstClr val="white"/>
                </a:solidFill>
                <a:cs typeface="Calibri"/>
              </a:rPr>
              <a:t>t</a:t>
            </a:r>
            <a:r>
              <a:rPr b="1" spc="-5" dirty="0">
                <a:solidFill>
                  <a:prstClr val="white"/>
                </a:solidFill>
                <a:cs typeface="Calibri"/>
              </a:rPr>
              <a:t>e</a:t>
            </a:r>
            <a:r>
              <a:rPr b="1" spc="-10" dirty="0">
                <a:solidFill>
                  <a:prstClr val="white"/>
                </a:solidFill>
                <a:cs typeface="Calibri"/>
              </a:rPr>
              <a:t>g</a:t>
            </a:r>
            <a:r>
              <a:rPr b="1" dirty="0">
                <a:solidFill>
                  <a:prstClr val="white"/>
                </a:solidFill>
                <a:cs typeface="Calibri"/>
              </a:rPr>
              <a:t>o</a:t>
            </a:r>
            <a:r>
              <a:rPr b="1" spc="5" dirty="0">
                <a:solidFill>
                  <a:prstClr val="white"/>
                </a:solidFill>
                <a:cs typeface="Calibri"/>
              </a:rPr>
              <a:t>r</a:t>
            </a:r>
            <a:r>
              <a:rPr b="1" dirty="0">
                <a:solidFill>
                  <a:prstClr val="white"/>
                </a:solidFill>
                <a:cs typeface="Calibri"/>
              </a:rPr>
              <a:t>y</a:t>
            </a:r>
            <a:endParaRPr dirty="0">
              <a:solidFill>
                <a:prstClr val="white"/>
              </a:solidFill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9212" y="693174"/>
            <a:ext cx="8406581" cy="58191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white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19643" y="4800600"/>
            <a:ext cx="1219200" cy="462280"/>
          </a:xfrm>
          <a:custGeom>
            <a:avLst/>
            <a:gdLst/>
            <a:ahLst/>
            <a:cxnLst/>
            <a:rect l="l" t="t" r="r" b="b"/>
            <a:pathLst>
              <a:path w="1219200" h="462279">
                <a:moveTo>
                  <a:pt x="0" y="461772"/>
                </a:moveTo>
                <a:lnTo>
                  <a:pt x="1219200" y="461772"/>
                </a:lnTo>
                <a:lnTo>
                  <a:pt x="1219200" y="0"/>
                </a:lnTo>
                <a:lnTo>
                  <a:pt x="0" y="0"/>
                </a:lnTo>
                <a:lnTo>
                  <a:pt x="0" y="461772"/>
                </a:lnTo>
                <a:close/>
              </a:path>
            </a:pathLst>
          </a:custGeom>
          <a:solidFill>
            <a:srgbClr val="F9C090"/>
          </a:solidFill>
        </p:spPr>
        <p:txBody>
          <a:bodyPr wrap="square" lIns="0" tIns="0" rIns="0" bIns="0" rtlCol="0"/>
          <a:lstStyle/>
          <a:p>
            <a:endParaRPr>
              <a:solidFill>
                <a:prstClr val="white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20608" y="4863236"/>
            <a:ext cx="1018540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sz="1200" b="1" dirty="0">
                <a:solidFill>
                  <a:prstClr val="white"/>
                </a:solidFill>
                <a:cs typeface="Calibri"/>
              </a:rPr>
              <a:t>8/8/17</a:t>
            </a:r>
            <a:r>
              <a:rPr sz="1200" b="1" spc="-5" dirty="0">
                <a:solidFill>
                  <a:prstClr val="white"/>
                </a:solidFill>
                <a:cs typeface="Calibri"/>
              </a:rPr>
              <a:t> </a:t>
            </a:r>
            <a:r>
              <a:rPr sz="1200" b="1" dirty="0">
                <a:solidFill>
                  <a:prstClr val="white"/>
                </a:solidFill>
                <a:cs typeface="Calibri"/>
              </a:rPr>
              <a:t>In</a:t>
            </a:r>
            <a:r>
              <a:rPr sz="1200" b="1" spc="-5" dirty="0">
                <a:solidFill>
                  <a:prstClr val="white"/>
                </a:solidFill>
                <a:cs typeface="Calibri"/>
              </a:rPr>
              <a:t>c</a:t>
            </a:r>
            <a:r>
              <a:rPr sz="1200" b="1" spc="5" dirty="0">
                <a:solidFill>
                  <a:prstClr val="white"/>
                </a:solidFill>
                <a:cs typeface="Calibri"/>
              </a:rPr>
              <a:t>i</a:t>
            </a:r>
            <a:r>
              <a:rPr sz="1200" b="1" dirty="0">
                <a:solidFill>
                  <a:prstClr val="white"/>
                </a:solidFill>
                <a:cs typeface="Calibri"/>
              </a:rPr>
              <a:t>de</a:t>
            </a:r>
            <a:r>
              <a:rPr sz="1200" b="1" spc="-15" dirty="0">
                <a:solidFill>
                  <a:prstClr val="white"/>
                </a:solidFill>
                <a:cs typeface="Calibri"/>
              </a:rPr>
              <a:t>n</a:t>
            </a:r>
            <a:r>
              <a:rPr sz="1200" b="1" dirty="0">
                <a:solidFill>
                  <a:prstClr val="white"/>
                </a:solidFill>
                <a:cs typeface="Calibri"/>
              </a:rPr>
              <a:t>t</a:t>
            </a:r>
            <a:endParaRPr sz="1200">
              <a:solidFill>
                <a:prstClr val="white"/>
              </a:solidFill>
              <a:cs typeface="Calibri"/>
            </a:endParaRPr>
          </a:p>
          <a:p>
            <a:pPr marL="635" algn="ctr"/>
            <a:r>
              <a:rPr sz="1200" b="1" spc="-10" dirty="0">
                <a:solidFill>
                  <a:prstClr val="white"/>
                </a:solidFill>
                <a:cs typeface="Calibri"/>
              </a:rPr>
              <a:t>und</a:t>
            </a:r>
            <a:r>
              <a:rPr sz="1200" b="1" spc="-5" dirty="0">
                <a:solidFill>
                  <a:prstClr val="white"/>
                </a:solidFill>
                <a:cs typeface="Calibri"/>
              </a:rPr>
              <a:t>e</a:t>
            </a:r>
            <a:r>
              <a:rPr sz="1200" b="1" dirty="0">
                <a:solidFill>
                  <a:prstClr val="white"/>
                </a:solidFill>
                <a:cs typeface="Calibri"/>
              </a:rPr>
              <a:t>r</a:t>
            </a:r>
            <a:r>
              <a:rPr sz="1200" b="1" spc="5" dirty="0">
                <a:solidFill>
                  <a:prstClr val="white"/>
                </a:solidFill>
                <a:cs typeface="Calibri"/>
              </a:rPr>
              <a:t> </a:t>
            </a:r>
            <a:r>
              <a:rPr sz="1200" b="1" spc="-10" dirty="0">
                <a:solidFill>
                  <a:prstClr val="white"/>
                </a:solidFill>
                <a:cs typeface="Calibri"/>
              </a:rPr>
              <a:t>r</a:t>
            </a:r>
            <a:r>
              <a:rPr sz="1200" b="1" spc="-5" dirty="0">
                <a:solidFill>
                  <a:prstClr val="white"/>
                </a:solidFill>
                <a:cs typeface="Calibri"/>
              </a:rPr>
              <a:t>eview</a:t>
            </a:r>
            <a:endParaRPr sz="1200">
              <a:solidFill>
                <a:prstClr val="white"/>
              </a:solidFill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9033" y="6540500"/>
            <a:ext cx="79400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b="1" spc="-5" dirty="0">
                <a:solidFill>
                  <a:prstClr val="white"/>
                </a:solidFill>
                <a:cs typeface="Calibri"/>
              </a:rPr>
              <a:t>D</a:t>
            </a:r>
            <a:r>
              <a:rPr sz="1200" b="1" spc="-20" dirty="0">
                <a:solidFill>
                  <a:prstClr val="white"/>
                </a:solidFill>
                <a:cs typeface="Calibri"/>
              </a:rPr>
              <a:t>a</a:t>
            </a:r>
            <a:r>
              <a:rPr sz="1200" b="1" spc="-15" dirty="0">
                <a:solidFill>
                  <a:prstClr val="white"/>
                </a:solidFill>
                <a:cs typeface="Calibri"/>
              </a:rPr>
              <a:t>t</a:t>
            </a:r>
            <a:r>
              <a:rPr sz="1200" b="1" spc="-10" dirty="0">
                <a:solidFill>
                  <a:prstClr val="white"/>
                </a:solidFill>
                <a:cs typeface="Calibri"/>
              </a:rPr>
              <a:t>a</a:t>
            </a:r>
            <a:r>
              <a:rPr sz="1200" b="1" spc="-5" dirty="0">
                <a:solidFill>
                  <a:prstClr val="white"/>
                </a:solidFill>
                <a:cs typeface="Calibri"/>
              </a:rPr>
              <a:t> </a:t>
            </a:r>
            <a:r>
              <a:rPr sz="1200" b="1" spc="-10" dirty="0">
                <a:solidFill>
                  <a:prstClr val="white"/>
                </a:solidFill>
                <a:cs typeface="Calibri"/>
              </a:rPr>
              <a:t>Ar</a:t>
            </a:r>
            <a:r>
              <a:rPr sz="1200" b="1" dirty="0">
                <a:solidFill>
                  <a:prstClr val="white"/>
                </a:solidFill>
                <a:cs typeface="Calibri"/>
              </a:rPr>
              <a:t>e</a:t>
            </a:r>
            <a:r>
              <a:rPr sz="1200" b="1" spc="-25" dirty="0">
                <a:solidFill>
                  <a:prstClr val="white"/>
                </a:solidFill>
                <a:cs typeface="Calibri"/>
              </a:rPr>
              <a:t> </a:t>
            </a:r>
            <a:r>
              <a:rPr sz="1200" b="1" spc="-5" dirty="0">
                <a:solidFill>
                  <a:prstClr val="white"/>
                </a:solidFill>
                <a:cs typeface="Calibri"/>
              </a:rPr>
              <a:t>P</a:t>
            </a:r>
            <a:r>
              <a:rPr sz="1200" b="1" spc="-10" dirty="0">
                <a:solidFill>
                  <a:prstClr val="white"/>
                </a:solidFill>
                <a:cs typeface="Calibri"/>
              </a:rPr>
              <a:t>r</a:t>
            </a:r>
            <a:r>
              <a:rPr sz="1200" b="1" spc="-5" dirty="0">
                <a:solidFill>
                  <a:prstClr val="white"/>
                </a:solidFill>
                <a:cs typeface="Calibri"/>
              </a:rPr>
              <a:t>elimin</a:t>
            </a:r>
            <a:r>
              <a:rPr sz="1200" b="1" spc="-15" dirty="0">
                <a:solidFill>
                  <a:prstClr val="white"/>
                </a:solidFill>
                <a:cs typeface="Calibri"/>
              </a:rPr>
              <a:t>a</a:t>
            </a:r>
            <a:r>
              <a:rPr sz="1200" b="1" dirty="0">
                <a:solidFill>
                  <a:prstClr val="white"/>
                </a:solidFill>
                <a:cs typeface="Calibri"/>
              </a:rPr>
              <a:t>r</a:t>
            </a:r>
            <a:r>
              <a:rPr sz="1200" b="1" spc="-10" dirty="0">
                <a:solidFill>
                  <a:prstClr val="white"/>
                </a:solidFill>
                <a:cs typeface="Calibri"/>
              </a:rPr>
              <a:t>y</a:t>
            </a:r>
            <a:r>
              <a:rPr sz="1200" b="1" spc="-5" dirty="0">
                <a:solidFill>
                  <a:prstClr val="white"/>
                </a:solidFill>
                <a:cs typeface="Calibri"/>
              </a:rPr>
              <a:t> </a:t>
            </a:r>
            <a:r>
              <a:rPr sz="1200" b="1" spc="-10" dirty="0">
                <a:solidFill>
                  <a:prstClr val="white"/>
                </a:solidFill>
                <a:cs typeface="Calibri"/>
              </a:rPr>
              <a:t>And</a:t>
            </a:r>
            <a:r>
              <a:rPr sz="1200" b="1" spc="5" dirty="0">
                <a:solidFill>
                  <a:prstClr val="white"/>
                </a:solidFill>
                <a:cs typeface="Calibri"/>
              </a:rPr>
              <a:t> </a:t>
            </a:r>
            <a:r>
              <a:rPr sz="1200" b="1" dirty="0">
                <a:solidFill>
                  <a:prstClr val="white"/>
                </a:solidFill>
                <a:cs typeface="Calibri"/>
              </a:rPr>
              <a:t>T</a:t>
            </a:r>
            <a:r>
              <a:rPr sz="1200" b="1" spc="-10" dirty="0">
                <a:solidFill>
                  <a:prstClr val="white"/>
                </a:solidFill>
                <a:cs typeface="Calibri"/>
              </a:rPr>
              <a:t>h</a:t>
            </a:r>
            <a:r>
              <a:rPr sz="1200" b="1" spc="-5" dirty="0">
                <a:solidFill>
                  <a:prstClr val="white"/>
                </a:solidFill>
                <a:cs typeface="Calibri"/>
              </a:rPr>
              <a:t>e</a:t>
            </a:r>
            <a:r>
              <a:rPr sz="1200" b="1" dirty="0">
                <a:solidFill>
                  <a:prstClr val="white"/>
                </a:solidFill>
                <a:cs typeface="Calibri"/>
              </a:rPr>
              <a:t>se</a:t>
            </a:r>
            <a:r>
              <a:rPr sz="1200" b="1" spc="-15" dirty="0">
                <a:solidFill>
                  <a:prstClr val="white"/>
                </a:solidFill>
                <a:cs typeface="Calibri"/>
              </a:rPr>
              <a:t> </a:t>
            </a:r>
            <a:r>
              <a:rPr sz="1200" b="1" spc="-10" dirty="0">
                <a:solidFill>
                  <a:prstClr val="white"/>
                </a:solidFill>
                <a:cs typeface="Calibri"/>
              </a:rPr>
              <a:t>Ar</a:t>
            </a:r>
            <a:r>
              <a:rPr sz="1200" b="1" dirty="0">
                <a:solidFill>
                  <a:prstClr val="white"/>
                </a:solidFill>
                <a:cs typeface="Calibri"/>
              </a:rPr>
              <a:t>e</a:t>
            </a:r>
            <a:r>
              <a:rPr sz="1200" b="1" spc="-15" dirty="0">
                <a:solidFill>
                  <a:prstClr val="white"/>
                </a:solidFill>
                <a:cs typeface="Calibri"/>
              </a:rPr>
              <a:t> Ca</a:t>
            </a:r>
            <a:r>
              <a:rPr sz="1200" b="1" dirty="0">
                <a:solidFill>
                  <a:prstClr val="white"/>
                </a:solidFill>
                <a:cs typeface="Calibri"/>
              </a:rPr>
              <a:t>ses</a:t>
            </a:r>
            <a:r>
              <a:rPr sz="1200" b="1" spc="-10" dirty="0">
                <a:solidFill>
                  <a:prstClr val="white"/>
                </a:solidFill>
                <a:cs typeface="Calibri"/>
              </a:rPr>
              <a:t> </a:t>
            </a:r>
            <a:r>
              <a:rPr sz="1200" b="1" dirty="0">
                <a:solidFill>
                  <a:prstClr val="white"/>
                </a:solidFill>
                <a:cs typeface="Calibri"/>
              </a:rPr>
              <a:t>W</a:t>
            </a:r>
            <a:r>
              <a:rPr sz="1200" b="1" spc="-5" dirty="0">
                <a:solidFill>
                  <a:prstClr val="white"/>
                </a:solidFill>
                <a:cs typeface="Calibri"/>
              </a:rPr>
              <a:t>hic</a:t>
            </a:r>
            <a:r>
              <a:rPr sz="1200" b="1" dirty="0">
                <a:solidFill>
                  <a:prstClr val="white"/>
                </a:solidFill>
                <a:cs typeface="Calibri"/>
              </a:rPr>
              <a:t>h</a:t>
            </a:r>
            <a:r>
              <a:rPr sz="1200" b="1" spc="5" dirty="0">
                <a:solidFill>
                  <a:prstClr val="white"/>
                </a:solidFill>
                <a:cs typeface="Calibri"/>
              </a:rPr>
              <a:t> </a:t>
            </a:r>
            <a:r>
              <a:rPr sz="1200" b="1" spc="-45" dirty="0">
                <a:solidFill>
                  <a:prstClr val="white"/>
                </a:solidFill>
                <a:cs typeface="Calibri"/>
              </a:rPr>
              <a:t>W</a:t>
            </a:r>
            <a:r>
              <a:rPr sz="1200" b="1" spc="-5" dirty="0">
                <a:solidFill>
                  <a:prstClr val="white"/>
                </a:solidFill>
                <a:cs typeface="Calibri"/>
              </a:rPr>
              <a:t>e</a:t>
            </a:r>
            <a:r>
              <a:rPr sz="1200" b="1" spc="-10" dirty="0">
                <a:solidFill>
                  <a:prstClr val="white"/>
                </a:solidFill>
                <a:cs typeface="Calibri"/>
              </a:rPr>
              <a:t>r</a:t>
            </a:r>
            <a:r>
              <a:rPr sz="1200" b="1" dirty="0">
                <a:solidFill>
                  <a:prstClr val="white"/>
                </a:solidFill>
                <a:cs typeface="Calibri"/>
              </a:rPr>
              <a:t>e</a:t>
            </a:r>
            <a:r>
              <a:rPr sz="1200" b="1" spc="-15" dirty="0">
                <a:solidFill>
                  <a:prstClr val="white"/>
                </a:solidFill>
                <a:cs typeface="Calibri"/>
              </a:rPr>
              <a:t> </a:t>
            </a:r>
            <a:r>
              <a:rPr sz="1200" b="1" spc="-20" dirty="0">
                <a:solidFill>
                  <a:prstClr val="white"/>
                </a:solidFill>
                <a:cs typeface="Calibri"/>
              </a:rPr>
              <a:t>K</a:t>
            </a:r>
            <a:r>
              <a:rPr sz="1200" b="1" spc="-10" dirty="0">
                <a:solidFill>
                  <a:prstClr val="white"/>
                </a:solidFill>
                <a:cs typeface="Calibri"/>
              </a:rPr>
              <a:t>no</a:t>
            </a:r>
            <a:r>
              <a:rPr sz="1200" b="1" spc="-5" dirty="0">
                <a:solidFill>
                  <a:prstClr val="white"/>
                </a:solidFill>
                <a:cs typeface="Calibri"/>
              </a:rPr>
              <a:t>w</a:t>
            </a:r>
            <a:r>
              <a:rPr sz="1200" b="1" spc="-10" dirty="0">
                <a:solidFill>
                  <a:prstClr val="white"/>
                </a:solidFill>
                <a:cs typeface="Calibri"/>
              </a:rPr>
              <a:t>n</a:t>
            </a:r>
            <a:r>
              <a:rPr sz="1200" b="1" spc="5" dirty="0">
                <a:solidFill>
                  <a:prstClr val="white"/>
                </a:solidFill>
                <a:cs typeface="Calibri"/>
              </a:rPr>
              <a:t> </a:t>
            </a:r>
            <a:r>
              <a:rPr sz="1200" b="1" spc="-105" dirty="0">
                <a:solidFill>
                  <a:prstClr val="white"/>
                </a:solidFill>
                <a:cs typeface="Calibri"/>
              </a:rPr>
              <a:t>T</a:t>
            </a:r>
            <a:r>
              <a:rPr sz="1200" b="1" spc="-10" dirty="0">
                <a:solidFill>
                  <a:prstClr val="white"/>
                </a:solidFill>
                <a:cs typeface="Calibri"/>
              </a:rPr>
              <a:t>o</a:t>
            </a:r>
            <a:r>
              <a:rPr sz="1200" b="1" spc="15" dirty="0">
                <a:solidFill>
                  <a:prstClr val="white"/>
                </a:solidFill>
                <a:cs typeface="Calibri"/>
              </a:rPr>
              <a:t> </a:t>
            </a:r>
            <a:r>
              <a:rPr sz="1200" b="1" spc="-10" dirty="0">
                <a:solidFill>
                  <a:prstClr val="white"/>
                </a:solidFill>
                <a:cs typeface="Calibri"/>
              </a:rPr>
              <a:t>L</a:t>
            </a:r>
            <a:r>
              <a:rPr sz="1200" b="1" spc="-30" dirty="0">
                <a:solidFill>
                  <a:prstClr val="white"/>
                </a:solidFill>
                <a:cs typeface="Calibri"/>
              </a:rPr>
              <a:t>a</a:t>
            </a:r>
            <a:r>
              <a:rPr sz="1200" b="1" dirty="0">
                <a:solidFill>
                  <a:prstClr val="white"/>
                </a:solidFill>
                <a:cs typeface="Calibri"/>
              </a:rPr>
              <a:t>w</a:t>
            </a:r>
            <a:r>
              <a:rPr sz="1200" b="1" spc="5" dirty="0">
                <a:solidFill>
                  <a:prstClr val="white"/>
                </a:solidFill>
                <a:cs typeface="Calibri"/>
              </a:rPr>
              <a:t> </a:t>
            </a:r>
            <a:r>
              <a:rPr sz="1200" b="1" spc="-10" dirty="0">
                <a:solidFill>
                  <a:prstClr val="white"/>
                </a:solidFill>
                <a:cs typeface="Calibri"/>
              </a:rPr>
              <a:t>E</a:t>
            </a:r>
            <a:r>
              <a:rPr sz="1200" b="1" spc="-20" dirty="0">
                <a:solidFill>
                  <a:prstClr val="white"/>
                </a:solidFill>
                <a:cs typeface="Calibri"/>
              </a:rPr>
              <a:t>n</a:t>
            </a:r>
            <a:r>
              <a:rPr sz="1200" b="1" spc="-10" dirty="0">
                <a:solidFill>
                  <a:prstClr val="white"/>
                </a:solidFill>
                <a:cs typeface="Calibri"/>
              </a:rPr>
              <a:t>f</a:t>
            </a:r>
            <a:r>
              <a:rPr sz="1200" b="1" dirty="0">
                <a:solidFill>
                  <a:prstClr val="white"/>
                </a:solidFill>
                <a:cs typeface="Calibri"/>
              </a:rPr>
              <a:t>o</a:t>
            </a:r>
            <a:r>
              <a:rPr sz="1200" b="1" spc="-5" dirty="0">
                <a:solidFill>
                  <a:prstClr val="white"/>
                </a:solidFill>
                <a:cs typeface="Calibri"/>
              </a:rPr>
              <a:t>rce</a:t>
            </a:r>
            <a:r>
              <a:rPr sz="1200" b="1" spc="-10" dirty="0">
                <a:solidFill>
                  <a:prstClr val="white"/>
                </a:solidFill>
                <a:cs typeface="Calibri"/>
              </a:rPr>
              <a:t>m</a:t>
            </a:r>
            <a:r>
              <a:rPr sz="1200" b="1" spc="-5" dirty="0">
                <a:solidFill>
                  <a:prstClr val="white"/>
                </a:solidFill>
                <a:cs typeface="Calibri"/>
              </a:rPr>
              <a:t>e</a:t>
            </a:r>
            <a:r>
              <a:rPr sz="1200" b="1" spc="-20" dirty="0">
                <a:solidFill>
                  <a:prstClr val="white"/>
                </a:solidFill>
                <a:cs typeface="Calibri"/>
              </a:rPr>
              <a:t>n</a:t>
            </a:r>
            <a:r>
              <a:rPr sz="1200" b="1" spc="-5" dirty="0">
                <a:solidFill>
                  <a:prstClr val="white"/>
                </a:solidFill>
                <a:cs typeface="Calibri"/>
              </a:rPr>
              <a:t>t</a:t>
            </a:r>
            <a:r>
              <a:rPr sz="1200" b="1" spc="-20" dirty="0">
                <a:solidFill>
                  <a:prstClr val="white"/>
                </a:solidFill>
                <a:cs typeface="Calibri"/>
              </a:rPr>
              <a:t> </a:t>
            </a:r>
            <a:r>
              <a:rPr sz="1200" b="1" spc="-10" dirty="0">
                <a:solidFill>
                  <a:prstClr val="white"/>
                </a:solidFill>
                <a:cs typeface="Calibri"/>
              </a:rPr>
              <a:t>As B</a:t>
            </a:r>
            <a:r>
              <a:rPr sz="1200" b="1" spc="-20" dirty="0">
                <a:solidFill>
                  <a:prstClr val="white"/>
                </a:solidFill>
                <a:cs typeface="Calibri"/>
              </a:rPr>
              <a:t>e</a:t>
            </a:r>
            <a:r>
              <a:rPr sz="1200" b="1" spc="-10" dirty="0">
                <a:solidFill>
                  <a:prstClr val="white"/>
                </a:solidFill>
                <a:cs typeface="Calibri"/>
              </a:rPr>
              <a:t>h</a:t>
            </a:r>
            <a:r>
              <a:rPr sz="1200" b="1" spc="-30" dirty="0">
                <a:solidFill>
                  <a:prstClr val="white"/>
                </a:solidFill>
                <a:cs typeface="Calibri"/>
              </a:rPr>
              <a:t>a</a:t>
            </a:r>
            <a:r>
              <a:rPr sz="1200" b="1" spc="-10" dirty="0">
                <a:solidFill>
                  <a:prstClr val="white"/>
                </a:solidFill>
                <a:cs typeface="Calibri"/>
              </a:rPr>
              <a:t>vio</a:t>
            </a:r>
            <a:r>
              <a:rPr sz="1200" b="1" spc="-20" dirty="0">
                <a:solidFill>
                  <a:prstClr val="white"/>
                </a:solidFill>
                <a:cs typeface="Calibri"/>
              </a:rPr>
              <a:t>r</a:t>
            </a:r>
            <a:r>
              <a:rPr sz="1200" b="1" spc="-15" dirty="0">
                <a:solidFill>
                  <a:prstClr val="white"/>
                </a:solidFill>
                <a:cs typeface="Calibri"/>
              </a:rPr>
              <a:t>a</a:t>
            </a:r>
            <a:r>
              <a:rPr sz="1200" b="1" spc="-5" dirty="0">
                <a:solidFill>
                  <a:prstClr val="white"/>
                </a:solidFill>
                <a:cs typeface="Calibri"/>
              </a:rPr>
              <a:t>l </a:t>
            </a:r>
            <a:r>
              <a:rPr sz="1200" b="1" dirty="0">
                <a:solidFill>
                  <a:prstClr val="white"/>
                </a:solidFill>
                <a:cs typeface="Calibri"/>
              </a:rPr>
              <a:t>H</a:t>
            </a:r>
            <a:r>
              <a:rPr sz="1200" b="1" spc="-10" dirty="0">
                <a:solidFill>
                  <a:prstClr val="white"/>
                </a:solidFill>
                <a:cs typeface="Calibri"/>
              </a:rPr>
              <a:t>e</a:t>
            </a:r>
            <a:r>
              <a:rPr sz="1200" b="1" spc="-15" dirty="0">
                <a:solidFill>
                  <a:prstClr val="white"/>
                </a:solidFill>
                <a:cs typeface="Calibri"/>
              </a:rPr>
              <a:t>a</a:t>
            </a:r>
            <a:r>
              <a:rPr sz="1200" b="1" spc="-5" dirty="0">
                <a:solidFill>
                  <a:prstClr val="white"/>
                </a:solidFill>
                <a:cs typeface="Calibri"/>
              </a:rPr>
              <a:t>lth</a:t>
            </a:r>
            <a:r>
              <a:rPr sz="1200" b="1" spc="10" dirty="0">
                <a:solidFill>
                  <a:prstClr val="white"/>
                </a:solidFill>
                <a:cs typeface="Calibri"/>
              </a:rPr>
              <a:t> </a:t>
            </a:r>
            <a:r>
              <a:rPr sz="1200" b="1" spc="-30" dirty="0">
                <a:solidFill>
                  <a:prstClr val="white"/>
                </a:solidFill>
                <a:cs typeface="Calibri"/>
              </a:rPr>
              <a:t>R</a:t>
            </a:r>
            <a:r>
              <a:rPr sz="1200" b="1" spc="-5" dirty="0">
                <a:solidFill>
                  <a:prstClr val="white"/>
                </a:solidFill>
                <a:cs typeface="Calibri"/>
              </a:rPr>
              <a:t>el</a:t>
            </a:r>
            <a:r>
              <a:rPr sz="1200" b="1" spc="-30" dirty="0">
                <a:solidFill>
                  <a:prstClr val="white"/>
                </a:solidFill>
                <a:cs typeface="Calibri"/>
              </a:rPr>
              <a:t>a</a:t>
            </a:r>
            <a:r>
              <a:rPr sz="1200" b="1" spc="-15" dirty="0">
                <a:solidFill>
                  <a:prstClr val="white"/>
                </a:solidFill>
                <a:cs typeface="Calibri"/>
              </a:rPr>
              <a:t>t</a:t>
            </a:r>
            <a:r>
              <a:rPr sz="1200" b="1" spc="-5" dirty="0">
                <a:solidFill>
                  <a:prstClr val="white"/>
                </a:solidFill>
                <a:cs typeface="Calibri"/>
              </a:rPr>
              <a:t>e</a:t>
            </a:r>
            <a:r>
              <a:rPr sz="1200" b="1" spc="-10" dirty="0">
                <a:solidFill>
                  <a:prstClr val="white"/>
                </a:solidFill>
                <a:cs typeface="Calibri"/>
              </a:rPr>
              <a:t>d</a:t>
            </a:r>
            <a:r>
              <a:rPr sz="1200" b="1" spc="-5" dirty="0">
                <a:solidFill>
                  <a:prstClr val="white"/>
                </a:solidFill>
                <a:cs typeface="Calibri"/>
              </a:rPr>
              <a:t> </a:t>
            </a:r>
            <a:r>
              <a:rPr sz="1200" b="1" spc="-45" dirty="0">
                <a:solidFill>
                  <a:prstClr val="white"/>
                </a:solidFill>
                <a:cs typeface="Calibri"/>
              </a:rPr>
              <a:t>A</a:t>
            </a:r>
            <a:r>
              <a:rPr sz="1200" b="1" spc="-5" dirty="0">
                <a:solidFill>
                  <a:prstClr val="white"/>
                </a:solidFill>
                <a:cs typeface="Calibri"/>
              </a:rPr>
              <a:t>t </a:t>
            </a:r>
            <a:r>
              <a:rPr sz="1200" b="1" dirty="0">
                <a:solidFill>
                  <a:prstClr val="white"/>
                </a:solidFill>
                <a:cs typeface="Calibri"/>
              </a:rPr>
              <a:t>T</a:t>
            </a:r>
            <a:r>
              <a:rPr sz="1200" b="1" spc="-10" dirty="0">
                <a:solidFill>
                  <a:prstClr val="white"/>
                </a:solidFill>
                <a:cs typeface="Calibri"/>
              </a:rPr>
              <a:t>h</a:t>
            </a:r>
            <a:r>
              <a:rPr sz="1200" b="1" dirty="0">
                <a:solidFill>
                  <a:prstClr val="white"/>
                </a:solidFill>
                <a:cs typeface="Calibri"/>
              </a:rPr>
              <a:t>e</a:t>
            </a:r>
            <a:r>
              <a:rPr sz="1200" b="1" spc="-5" dirty="0">
                <a:solidFill>
                  <a:prstClr val="white"/>
                </a:solidFill>
                <a:cs typeface="Calibri"/>
              </a:rPr>
              <a:t> </a:t>
            </a:r>
            <a:r>
              <a:rPr sz="1200" b="1" dirty="0">
                <a:solidFill>
                  <a:prstClr val="white"/>
                </a:solidFill>
                <a:cs typeface="Calibri"/>
              </a:rPr>
              <a:t>T</a:t>
            </a:r>
            <a:r>
              <a:rPr sz="1200" b="1" spc="-5" dirty="0">
                <a:solidFill>
                  <a:prstClr val="white"/>
                </a:solidFill>
                <a:cs typeface="Calibri"/>
              </a:rPr>
              <a:t>im</a:t>
            </a:r>
            <a:r>
              <a:rPr sz="1200" b="1" dirty="0">
                <a:solidFill>
                  <a:prstClr val="white"/>
                </a:solidFill>
                <a:cs typeface="Calibri"/>
              </a:rPr>
              <a:t>e</a:t>
            </a:r>
            <a:endParaRPr sz="1200">
              <a:solidFill>
                <a:prstClr val="white"/>
              </a:solidFill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/>
            <a:fld id="{81D60167-4931-47E6-BA6A-407CBD079E47}" type="slidenum">
              <a:rPr spc="-10" dirty="0"/>
              <a:pPr marL="101600"/>
              <a:t>10</a:t>
            </a:fld>
            <a:endParaRPr spc="-10" dirty="0"/>
          </a:p>
        </p:txBody>
      </p:sp>
    </p:spTree>
    <p:extLst>
      <p:ext uri="{BB962C8B-B14F-4D97-AF65-F5344CB8AC3E}">
        <p14:creationId xmlns:p14="http://schemas.microsoft.com/office/powerpoint/2010/main" val="1922604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81125" y="227101"/>
            <a:ext cx="6454140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b="1" spc="-5" dirty="0">
                <a:solidFill>
                  <a:prstClr val="white"/>
                </a:solidFill>
                <a:cs typeface="Calibri"/>
              </a:rPr>
              <a:t>Th</a:t>
            </a:r>
            <a:r>
              <a:rPr b="1" dirty="0">
                <a:solidFill>
                  <a:prstClr val="white"/>
                </a:solidFill>
                <a:cs typeface="Calibri"/>
              </a:rPr>
              <a:t>e</a:t>
            </a:r>
            <a:r>
              <a:rPr b="1" spc="-5" dirty="0">
                <a:solidFill>
                  <a:prstClr val="white"/>
                </a:solidFill>
                <a:cs typeface="Calibri"/>
              </a:rPr>
              <a:t> </a:t>
            </a:r>
            <a:r>
              <a:rPr b="1" dirty="0">
                <a:solidFill>
                  <a:prstClr val="white"/>
                </a:solidFill>
                <a:cs typeface="Calibri"/>
              </a:rPr>
              <a:t>Numb</a:t>
            </a:r>
            <a:r>
              <a:rPr b="1" spc="-5" dirty="0">
                <a:solidFill>
                  <a:prstClr val="white"/>
                </a:solidFill>
                <a:cs typeface="Calibri"/>
              </a:rPr>
              <a:t>e</a:t>
            </a:r>
            <a:r>
              <a:rPr b="1" dirty="0">
                <a:solidFill>
                  <a:prstClr val="white"/>
                </a:solidFill>
                <a:cs typeface="Calibri"/>
              </a:rPr>
              <a:t>r</a:t>
            </a:r>
            <a:r>
              <a:rPr b="1" spc="-35" dirty="0">
                <a:solidFill>
                  <a:prstClr val="white"/>
                </a:solidFill>
                <a:cs typeface="Calibri"/>
              </a:rPr>
              <a:t> </a:t>
            </a:r>
            <a:r>
              <a:rPr b="1" dirty="0">
                <a:solidFill>
                  <a:prstClr val="white"/>
                </a:solidFill>
                <a:cs typeface="Calibri"/>
              </a:rPr>
              <a:t>And</a:t>
            </a:r>
            <a:r>
              <a:rPr b="1" spc="-5" dirty="0">
                <a:solidFill>
                  <a:prstClr val="white"/>
                </a:solidFill>
                <a:cs typeface="Calibri"/>
              </a:rPr>
              <a:t> </a:t>
            </a:r>
            <a:r>
              <a:rPr b="1" spc="-25" dirty="0">
                <a:solidFill>
                  <a:prstClr val="white"/>
                </a:solidFill>
                <a:cs typeface="Calibri"/>
              </a:rPr>
              <a:t>P</a:t>
            </a:r>
            <a:r>
              <a:rPr b="1" spc="-5" dirty="0">
                <a:solidFill>
                  <a:prstClr val="white"/>
                </a:solidFill>
                <a:cs typeface="Calibri"/>
              </a:rPr>
              <a:t>e</a:t>
            </a:r>
            <a:r>
              <a:rPr b="1" spc="-25" dirty="0">
                <a:solidFill>
                  <a:prstClr val="white"/>
                </a:solidFill>
                <a:cs typeface="Calibri"/>
              </a:rPr>
              <a:t>r</a:t>
            </a:r>
            <a:r>
              <a:rPr b="1" spc="-5" dirty="0">
                <a:solidFill>
                  <a:prstClr val="white"/>
                </a:solidFill>
                <a:cs typeface="Calibri"/>
              </a:rPr>
              <a:t>c</a:t>
            </a:r>
            <a:r>
              <a:rPr b="1" dirty="0">
                <a:solidFill>
                  <a:prstClr val="white"/>
                </a:solidFill>
                <a:cs typeface="Calibri"/>
              </a:rPr>
              <a:t>e</a:t>
            </a:r>
            <a:r>
              <a:rPr b="1" spc="-20" dirty="0">
                <a:solidFill>
                  <a:prstClr val="white"/>
                </a:solidFill>
                <a:cs typeface="Calibri"/>
              </a:rPr>
              <a:t>n</a:t>
            </a:r>
            <a:r>
              <a:rPr b="1" spc="-25" dirty="0">
                <a:solidFill>
                  <a:prstClr val="white"/>
                </a:solidFill>
                <a:cs typeface="Calibri"/>
              </a:rPr>
              <a:t>t</a:t>
            </a:r>
            <a:r>
              <a:rPr b="1" dirty="0">
                <a:solidFill>
                  <a:prstClr val="white"/>
                </a:solidFill>
                <a:cs typeface="Calibri"/>
              </a:rPr>
              <a:t>a</a:t>
            </a:r>
            <a:r>
              <a:rPr b="1" spc="-30" dirty="0">
                <a:solidFill>
                  <a:prstClr val="white"/>
                </a:solidFill>
                <a:cs typeface="Calibri"/>
              </a:rPr>
              <a:t>g</a:t>
            </a:r>
            <a:r>
              <a:rPr b="1" dirty="0">
                <a:solidFill>
                  <a:prstClr val="white"/>
                </a:solidFill>
                <a:cs typeface="Calibri"/>
              </a:rPr>
              <a:t>e</a:t>
            </a:r>
            <a:r>
              <a:rPr b="1" spc="-35" dirty="0">
                <a:solidFill>
                  <a:prstClr val="white"/>
                </a:solidFill>
                <a:cs typeface="Calibri"/>
              </a:rPr>
              <a:t> </a:t>
            </a:r>
            <a:r>
              <a:rPr b="1" spc="-10" dirty="0">
                <a:solidFill>
                  <a:prstClr val="white"/>
                </a:solidFill>
                <a:cs typeface="Calibri"/>
              </a:rPr>
              <a:t>O</a:t>
            </a:r>
            <a:r>
              <a:rPr b="1" dirty="0">
                <a:solidFill>
                  <a:prstClr val="white"/>
                </a:solidFill>
                <a:cs typeface="Calibri"/>
              </a:rPr>
              <a:t>f</a:t>
            </a:r>
            <a:r>
              <a:rPr b="1" spc="5" dirty="0">
                <a:solidFill>
                  <a:prstClr val="white"/>
                </a:solidFill>
                <a:cs typeface="Calibri"/>
              </a:rPr>
              <a:t> </a:t>
            </a:r>
            <a:r>
              <a:rPr b="1" spc="-5" dirty="0">
                <a:solidFill>
                  <a:prstClr val="white"/>
                </a:solidFill>
                <a:cs typeface="Calibri"/>
              </a:rPr>
              <a:t>Th</a:t>
            </a:r>
            <a:r>
              <a:rPr b="1" dirty="0">
                <a:solidFill>
                  <a:prstClr val="white"/>
                </a:solidFill>
                <a:cs typeface="Calibri"/>
              </a:rPr>
              <a:t>e</a:t>
            </a:r>
            <a:r>
              <a:rPr b="1" spc="-5" dirty="0">
                <a:solidFill>
                  <a:prstClr val="white"/>
                </a:solidFill>
                <a:cs typeface="Calibri"/>
              </a:rPr>
              <a:t> Di</a:t>
            </a:r>
            <a:r>
              <a:rPr b="1" spc="5" dirty="0">
                <a:solidFill>
                  <a:prstClr val="white"/>
                </a:solidFill>
                <a:cs typeface="Calibri"/>
              </a:rPr>
              <a:t>s</a:t>
            </a:r>
            <a:r>
              <a:rPr b="1" dirty="0">
                <a:solidFill>
                  <a:prstClr val="white"/>
                </a:solidFill>
                <a:cs typeface="Calibri"/>
              </a:rPr>
              <a:t>p</a:t>
            </a:r>
            <a:r>
              <a:rPr b="1" spc="5" dirty="0">
                <a:solidFill>
                  <a:prstClr val="white"/>
                </a:solidFill>
                <a:cs typeface="Calibri"/>
              </a:rPr>
              <a:t>o</a:t>
            </a:r>
            <a:r>
              <a:rPr b="1" spc="-15" dirty="0">
                <a:solidFill>
                  <a:prstClr val="white"/>
                </a:solidFill>
                <a:cs typeface="Calibri"/>
              </a:rPr>
              <a:t>s</a:t>
            </a:r>
            <a:r>
              <a:rPr b="1" dirty="0">
                <a:solidFill>
                  <a:prstClr val="white"/>
                </a:solidFill>
                <a:cs typeface="Calibri"/>
              </a:rPr>
              <a:t>it</a:t>
            </a:r>
            <a:r>
              <a:rPr b="1" spc="-15" dirty="0">
                <a:solidFill>
                  <a:prstClr val="white"/>
                </a:solidFill>
                <a:cs typeface="Calibri"/>
              </a:rPr>
              <a:t>i</a:t>
            </a:r>
            <a:r>
              <a:rPr b="1" dirty="0">
                <a:solidFill>
                  <a:prstClr val="white"/>
                </a:solidFill>
                <a:cs typeface="Calibri"/>
              </a:rPr>
              <a:t>o</a:t>
            </a:r>
            <a:r>
              <a:rPr b="1" spc="-5" dirty="0">
                <a:solidFill>
                  <a:prstClr val="white"/>
                </a:solidFill>
                <a:cs typeface="Calibri"/>
              </a:rPr>
              <a:t>n</a:t>
            </a:r>
            <a:r>
              <a:rPr b="1" dirty="0">
                <a:solidFill>
                  <a:prstClr val="white"/>
                </a:solidFill>
                <a:cs typeface="Calibri"/>
              </a:rPr>
              <a:t>s</a:t>
            </a:r>
            <a:r>
              <a:rPr b="1" spc="-50" dirty="0">
                <a:solidFill>
                  <a:prstClr val="white"/>
                </a:solidFill>
                <a:cs typeface="Calibri"/>
              </a:rPr>
              <a:t> </a:t>
            </a:r>
            <a:r>
              <a:rPr b="1" spc="-10" dirty="0">
                <a:solidFill>
                  <a:prstClr val="white"/>
                </a:solidFill>
                <a:cs typeface="Calibri"/>
              </a:rPr>
              <a:t>O</a:t>
            </a:r>
            <a:r>
              <a:rPr b="1" dirty="0">
                <a:solidFill>
                  <a:prstClr val="white"/>
                </a:solidFill>
                <a:cs typeface="Calibri"/>
              </a:rPr>
              <a:t>f</a:t>
            </a:r>
            <a:r>
              <a:rPr b="1" spc="15" dirty="0">
                <a:solidFill>
                  <a:prstClr val="white"/>
                </a:solidFill>
                <a:cs typeface="Calibri"/>
              </a:rPr>
              <a:t> </a:t>
            </a:r>
            <a:r>
              <a:rPr b="1" dirty="0">
                <a:solidFill>
                  <a:prstClr val="white"/>
                </a:solidFill>
                <a:cs typeface="Calibri"/>
              </a:rPr>
              <a:t>BH </a:t>
            </a:r>
            <a:r>
              <a:rPr b="1" spc="-35" dirty="0">
                <a:solidFill>
                  <a:prstClr val="white"/>
                </a:solidFill>
                <a:cs typeface="Calibri"/>
              </a:rPr>
              <a:t>R</a:t>
            </a:r>
            <a:r>
              <a:rPr b="1" spc="-5" dirty="0">
                <a:solidFill>
                  <a:prstClr val="white"/>
                </a:solidFill>
                <a:cs typeface="Calibri"/>
              </a:rPr>
              <a:t>e</a:t>
            </a:r>
            <a:r>
              <a:rPr b="1" dirty="0">
                <a:solidFill>
                  <a:prstClr val="white"/>
                </a:solidFill>
                <a:cs typeface="Calibri"/>
              </a:rPr>
              <a:t>l</a:t>
            </a:r>
            <a:r>
              <a:rPr b="1" spc="-15" dirty="0">
                <a:solidFill>
                  <a:prstClr val="white"/>
                </a:solidFill>
                <a:cs typeface="Calibri"/>
              </a:rPr>
              <a:t>a</a:t>
            </a:r>
            <a:r>
              <a:rPr b="1" spc="-25" dirty="0">
                <a:solidFill>
                  <a:prstClr val="white"/>
                </a:solidFill>
                <a:cs typeface="Calibri"/>
              </a:rPr>
              <a:t>t</a:t>
            </a:r>
            <a:r>
              <a:rPr b="1" spc="-5" dirty="0">
                <a:solidFill>
                  <a:prstClr val="white"/>
                </a:solidFill>
                <a:cs typeface="Calibri"/>
              </a:rPr>
              <a:t>e</a:t>
            </a:r>
            <a:r>
              <a:rPr b="1" dirty="0">
                <a:solidFill>
                  <a:prstClr val="white"/>
                </a:solidFill>
                <a:cs typeface="Calibri"/>
              </a:rPr>
              <a:t>d</a:t>
            </a:r>
            <a:r>
              <a:rPr b="1" spc="-30" dirty="0">
                <a:solidFill>
                  <a:prstClr val="white"/>
                </a:solidFill>
                <a:cs typeface="Calibri"/>
              </a:rPr>
              <a:t> </a:t>
            </a:r>
            <a:r>
              <a:rPr b="1" spc="-10" dirty="0">
                <a:solidFill>
                  <a:prstClr val="white"/>
                </a:solidFill>
                <a:cs typeface="Calibri"/>
              </a:rPr>
              <a:t>C</a:t>
            </a:r>
            <a:r>
              <a:rPr b="1" dirty="0">
                <a:solidFill>
                  <a:prstClr val="white"/>
                </a:solidFill>
                <a:cs typeface="Calibri"/>
              </a:rPr>
              <a:t>AD</a:t>
            </a:r>
            <a:endParaRPr>
              <a:solidFill>
                <a:prstClr val="white"/>
              </a:solidFill>
              <a:cs typeface="Calibri"/>
            </a:endParaRPr>
          </a:p>
          <a:p>
            <a:pPr marL="3810" algn="ctr"/>
            <a:r>
              <a:rPr b="1" dirty="0">
                <a:solidFill>
                  <a:prstClr val="white"/>
                </a:solidFill>
                <a:cs typeface="Calibri"/>
              </a:rPr>
              <a:t>F</a:t>
            </a:r>
            <a:r>
              <a:rPr b="1" spc="-30" dirty="0">
                <a:solidFill>
                  <a:prstClr val="white"/>
                </a:solidFill>
                <a:cs typeface="Calibri"/>
              </a:rPr>
              <a:t>r</a:t>
            </a:r>
            <a:r>
              <a:rPr b="1" dirty="0">
                <a:solidFill>
                  <a:prstClr val="white"/>
                </a:solidFill>
                <a:cs typeface="Calibri"/>
              </a:rPr>
              <a:t>om</a:t>
            </a:r>
            <a:r>
              <a:rPr b="1" spc="-10" dirty="0">
                <a:solidFill>
                  <a:prstClr val="white"/>
                </a:solidFill>
                <a:cs typeface="Calibri"/>
              </a:rPr>
              <a:t> Ja</a:t>
            </a:r>
            <a:r>
              <a:rPr b="1" spc="-5" dirty="0">
                <a:solidFill>
                  <a:prstClr val="white"/>
                </a:solidFill>
                <a:cs typeface="Calibri"/>
              </a:rPr>
              <a:t>n</a:t>
            </a:r>
            <a:r>
              <a:rPr b="1" spc="-10" dirty="0">
                <a:solidFill>
                  <a:prstClr val="white"/>
                </a:solidFill>
                <a:cs typeface="Calibri"/>
              </a:rPr>
              <a:t>u</a:t>
            </a:r>
            <a:r>
              <a:rPr b="1" dirty="0">
                <a:solidFill>
                  <a:prstClr val="white"/>
                </a:solidFill>
                <a:cs typeface="Calibri"/>
              </a:rPr>
              <a:t>ar</a:t>
            </a:r>
            <a:r>
              <a:rPr b="1" spc="-10" dirty="0">
                <a:solidFill>
                  <a:prstClr val="white"/>
                </a:solidFill>
                <a:cs typeface="Calibri"/>
              </a:rPr>
              <a:t>y</a:t>
            </a:r>
            <a:r>
              <a:rPr b="1" spc="-15" dirty="0">
                <a:solidFill>
                  <a:prstClr val="white"/>
                </a:solidFill>
                <a:cs typeface="Calibri"/>
              </a:rPr>
              <a:t> </a:t>
            </a:r>
            <a:r>
              <a:rPr b="1" spc="-160" dirty="0">
                <a:solidFill>
                  <a:prstClr val="white"/>
                </a:solidFill>
                <a:cs typeface="Calibri"/>
              </a:rPr>
              <a:t>T</a:t>
            </a:r>
            <a:r>
              <a:rPr b="1" spc="-10" dirty="0">
                <a:solidFill>
                  <a:prstClr val="white"/>
                </a:solidFill>
                <a:cs typeface="Calibri"/>
              </a:rPr>
              <a:t>o </a:t>
            </a:r>
            <a:r>
              <a:rPr b="1" dirty="0">
                <a:solidFill>
                  <a:prstClr val="white"/>
                </a:solidFill>
                <a:cs typeface="Calibri"/>
              </a:rPr>
              <a:t>Se</a:t>
            </a:r>
            <a:r>
              <a:rPr b="1" spc="-20" dirty="0">
                <a:solidFill>
                  <a:prstClr val="white"/>
                </a:solidFill>
                <a:cs typeface="Calibri"/>
              </a:rPr>
              <a:t>p</a:t>
            </a:r>
            <a:r>
              <a:rPr b="1" spc="-35" dirty="0">
                <a:solidFill>
                  <a:prstClr val="white"/>
                </a:solidFill>
                <a:cs typeface="Calibri"/>
              </a:rPr>
              <a:t>t</a:t>
            </a:r>
            <a:r>
              <a:rPr b="1" dirty="0">
                <a:solidFill>
                  <a:prstClr val="white"/>
                </a:solidFill>
                <a:cs typeface="Calibri"/>
              </a:rPr>
              <a:t>e</a:t>
            </a:r>
            <a:r>
              <a:rPr b="1" spc="-5" dirty="0">
                <a:solidFill>
                  <a:prstClr val="white"/>
                </a:solidFill>
                <a:cs typeface="Calibri"/>
              </a:rPr>
              <a:t>m</a:t>
            </a:r>
            <a:r>
              <a:rPr b="1" dirty="0">
                <a:solidFill>
                  <a:prstClr val="white"/>
                </a:solidFill>
                <a:cs typeface="Calibri"/>
              </a:rPr>
              <a:t>b</a:t>
            </a:r>
            <a:r>
              <a:rPr b="1" spc="-10" dirty="0">
                <a:solidFill>
                  <a:prstClr val="white"/>
                </a:solidFill>
                <a:cs typeface="Calibri"/>
              </a:rPr>
              <a:t>e</a:t>
            </a:r>
            <a:r>
              <a:rPr b="1" dirty="0">
                <a:solidFill>
                  <a:prstClr val="white"/>
                </a:solidFill>
                <a:cs typeface="Calibri"/>
              </a:rPr>
              <a:t>r</a:t>
            </a:r>
            <a:r>
              <a:rPr b="1" spc="-30" dirty="0">
                <a:solidFill>
                  <a:prstClr val="white"/>
                </a:solidFill>
                <a:cs typeface="Calibri"/>
              </a:rPr>
              <a:t> </a:t>
            </a:r>
            <a:r>
              <a:rPr b="1" spc="-10" dirty="0">
                <a:solidFill>
                  <a:prstClr val="white"/>
                </a:solidFill>
                <a:cs typeface="Calibri"/>
              </a:rPr>
              <a:t>2017</a:t>
            </a:r>
            <a:endParaRPr>
              <a:solidFill>
                <a:prstClr val="white"/>
              </a:solidFill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42452" y="914400"/>
            <a:ext cx="8273844" cy="58133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white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08211" y="6555740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spc="-10" dirty="0">
                <a:solidFill>
                  <a:srgbClr val="888888"/>
                </a:solidFill>
                <a:cs typeface="Calibri"/>
              </a:rPr>
              <a:t>19</a:t>
            </a:r>
            <a:endParaRPr sz="1200">
              <a:solidFill>
                <a:prstClr val="white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9560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Collaborative Models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71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Programs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8A99DE-7FB6-BF43-94B7-6E753FA56AC4}"/>
              </a:ext>
            </a:extLst>
          </p:cNvPr>
          <p:cNvSpPr txBox="1"/>
          <p:nvPr/>
        </p:nvSpPr>
        <p:spPr>
          <a:xfrm>
            <a:off x="324465" y="1401096"/>
            <a:ext cx="853931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Crisis Intervention Teams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Uniformed Patrol Officers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</a:endParaRPr>
          </a:p>
          <a:p>
            <a:r>
              <a:rPr lang="en-US" sz="2000" dirty="0">
                <a:solidFill>
                  <a:prstClr val="black"/>
                </a:solidFill>
              </a:rPr>
              <a:t>Co-Responder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Officer and crisis worker (councilor, social worker, advocate) together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</a:endParaRPr>
          </a:p>
          <a:p>
            <a:r>
              <a:rPr lang="en-US" sz="2000" dirty="0">
                <a:solidFill>
                  <a:prstClr val="black"/>
                </a:solidFill>
              </a:rPr>
              <a:t>Mobile Crisis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On call mental health professionals who respond when requested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</a:endParaRPr>
          </a:p>
          <a:p>
            <a:r>
              <a:rPr lang="en-US" sz="2000" dirty="0">
                <a:solidFill>
                  <a:prstClr val="black"/>
                </a:solidFill>
              </a:rPr>
              <a:t>Case Management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Follow up on chronic callers and consumers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</a:endParaRPr>
          </a:p>
          <a:p>
            <a:r>
              <a:rPr lang="en-US" sz="2000" dirty="0">
                <a:solidFill>
                  <a:prstClr val="black"/>
                </a:solidFill>
              </a:rPr>
              <a:t>Tailored Approach</a:t>
            </a:r>
          </a:p>
          <a:p>
            <a:endParaRPr lang="en-US" sz="2000" dirty="0">
              <a:solidFill>
                <a:prstClr val="black"/>
              </a:solidFill>
            </a:endParaRPr>
          </a:p>
          <a:p>
            <a:pPr algn="ctr"/>
            <a:r>
              <a:rPr lang="en-US" dirty="0">
                <a:solidFill>
                  <a:prstClr val="black"/>
                </a:solidFill>
              </a:rPr>
              <a:t>Source: Bureau of Justice Assistance (https://</a:t>
            </a:r>
            <a:r>
              <a:rPr lang="en-US" dirty="0" err="1">
                <a:solidFill>
                  <a:prstClr val="black"/>
                </a:solidFill>
              </a:rPr>
              <a:t>pmhctoolkit.bja.gov</a:t>
            </a:r>
            <a:r>
              <a:rPr lang="en-US" dirty="0">
                <a:solidFill>
                  <a:prstClr val="black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33532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A CIT PROGRAM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12929A-69F5-8D4D-8A1A-420B1934576E}"/>
              </a:ext>
            </a:extLst>
          </p:cNvPr>
          <p:cNvSpPr txBox="1"/>
          <p:nvPr/>
        </p:nvSpPr>
        <p:spPr>
          <a:xfrm>
            <a:off x="457200" y="1253613"/>
            <a:ext cx="817060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As identified in the June 2017 American Journal of Psychiatry</a:t>
            </a:r>
          </a:p>
          <a:p>
            <a:endParaRPr lang="en-US" sz="200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Inclusive Collaboration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Coordinated Responses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BB03D6-3B6A-5B44-9263-E998B3D55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014" y="3486355"/>
            <a:ext cx="73025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59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9E2EE-89EB-4F49-8AE5-48AE6251D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Albuquerque model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325C7-371F-9244-A738-98407D2CB35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479424"/>
            <a:ext cx="7815262" cy="4571999"/>
          </a:xfrm>
        </p:spPr>
        <p:txBody>
          <a:bodyPr>
            <a:normAutofit/>
          </a:bodyPr>
          <a:lstStyle/>
          <a:p>
            <a:r>
              <a:rPr lang="en-US" sz="2800" dirty="0"/>
              <a:t>All officer CIT Certified </a:t>
            </a:r>
          </a:p>
          <a:p>
            <a:r>
              <a:rPr lang="en-US" sz="2800" dirty="0"/>
              <a:t>Enhanced CIT Field Officers</a:t>
            </a:r>
          </a:p>
          <a:p>
            <a:r>
              <a:rPr lang="en-US" sz="2800" dirty="0"/>
              <a:t>Mobile Crisis Teams</a:t>
            </a:r>
          </a:p>
          <a:p>
            <a:r>
              <a:rPr lang="en-US" sz="2800" dirty="0"/>
              <a:t>Crisis Outreach and Support Team</a:t>
            </a:r>
          </a:p>
          <a:p>
            <a:r>
              <a:rPr lang="en-US" sz="2800" dirty="0"/>
              <a:t>Crisis Intervention Unit</a:t>
            </a:r>
          </a:p>
        </p:txBody>
      </p:sp>
    </p:spTree>
    <p:extLst>
      <p:ext uri="{BB962C8B-B14F-4D97-AF65-F5344CB8AC3E}">
        <p14:creationId xmlns:p14="http://schemas.microsoft.com/office/powerpoint/2010/main" val="1064962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Barriers to collaboration: Culture in Law Enforcement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D9631C-73DA-9549-8968-98F5C7E89B37}"/>
              </a:ext>
            </a:extLst>
          </p:cNvPr>
          <p:cNvSpPr txBox="1"/>
          <p:nvPr/>
        </p:nvSpPr>
        <p:spPr>
          <a:xfrm>
            <a:off x="398206" y="1563323"/>
            <a:ext cx="836233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Outside presenters viewed…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Officer undervalue their knowledge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Jargon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Suspicious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Brotherhood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Black and white thinking 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551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Barriers to collaboration: Culture OF MEDICAL FIELD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D9631C-73DA-9549-8968-98F5C7E89B37}"/>
              </a:ext>
            </a:extLst>
          </p:cNvPr>
          <p:cNvSpPr txBox="1"/>
          <p:nvPr/>
        </p:nvSpPr>
        <p:spPr>
          <a:xfrm>
            <a:off x="398206" y="1637063"/>
            <a:ext cx="836233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Undervaluing law enforcement knowledge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Jargon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Lack of data and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Law enforcement not viewed as partner in medical/ psychiatric problems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Misconceptions and frustration: “Why not just arrest them?” 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98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Panelist’s Perspectives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452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6E6B4-3EC2-9149-9949-6F9E2CAFE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Psychiatrist in law enforcement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90198-9C3E-B649-A446-456628DFF35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Nils Rosenbaum, MD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History</a:t>
            </a:r>
          </a:p>
          <a:p>
            <a:r>
              <a:rPr lang="en-US" sz="2800" dirty="0"/>
              <a:t>Funding</a:t>
            </a:r>
          </a:p>
          <a:p>
            <a:r>
              <a:rPr lang="en-US" sz="2800" dirty="0"/>
              <a:t>Cultures</a:t>
            </a:r>
          </a:p>
          <a:p>
            <a:r>
              <a:rPr lang="en-US" sz="2800" dirty="0"/>
              <a:t>Utility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190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332B4-CDCA-404C-91C7-E739CA029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Panel presenters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216DD-57A2-3843-A861-8DDCA5AAA3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538416"/>
            <a:ext cx="7815262" cy="4571999"/>
          </a:xfrm>
        </p:spPr>
        <p:txBody>
          <a:bodyPr/>
          <a:lstStyle/>
          <a:p>
            <a:r>
              <a:rPr lang="en-US" sz="2800" dirty="0"/>
              <a:t>Dany </a:t>
            </a:r>
            <a:r>
              <a:rPr lang="en-US" sz="2800" dirty="0" err="1"/>
              <a:t>BouRaad</a:t>
            </a:r>
            <a:r>
              <a:rPr lang="en-US" sz="2800" dirty="0"/>
              <a:t>, MD </a:t>
            </a:r>
          </a:p>
          <a:p>
            <a:r>
              <a:rPr lang="en-US" sz="2800" dirty="0"/>
              <a:t>Nancy Martin, MD		</a:t>
            </a:r>
          </a:p>
          <a:p>
            <a:r>
              <a:rPr lang="en-US" sz="2800" dirty="0"/>
              <a:t>Detective Benjamin Melendrez, MS</a:t>
            </a:r>
          </a:p>
          <a:p>
            <a:r>
              <a:rPr lang="en-US" sz="2800" dirty="0"/>
              <a:t>Nils Rosenbaum, MD	</a:t>
            </a:r>
          </a:p>
          <a:p>
            <a:r>
              <a:rPr lang="en-US" sz="2800" dirty="0"/>
              <a:t>Detective Matthew Tinney </a:t>
            </a:r>
          </a:p>
          <a:p>
            <a:r>
              <a:rPr lang="en-US" sz="2800" dirty="0"/>
              <a:t>Mauricio </a:t>
            </a:r>
            <a:r>
              <a:rPr lang="en-US" sz="2800" dirty="0" err="1"/>
              <a:t>Tohen</a:t>
            </a:r>
            <a:r>
              <a:rPr lang="en-US" sz="2800" dirty="0"/>
              <a:t>, MD, </a:t>
            </a:r>
            <a:r>
              <a:rPr lang="en-US" sz="2800" dirty="0" err="1"/>
              <a:t>DrPH</a:t>
            </a:r>
            <a:r>
              <a:rPr lang="en-US" sz="2800" dirty="0"/>
              <a:t>, MBA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247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CA6F4-FC89-A54C-9DDD-C9D720C90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PES and Law Enforcement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61836-6083-6349-B804-86651AE2D6E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Nancy Martin, MD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History with law enforcement </a:t>
            </a:r>
          </a:p>
          <a:p>
            <a:r>
              <a:rPr lang="en-US" sz="2800" dirty="0"/>
              <a:t>CIT ECHO experience </a:t>
            </a:r>
          </a:p>
          <a:p>
            <a:r>
              <a:rPr lang="en-US" sz="2800" dirty="0"/>
              <a:t>Training law enforcement</a:t>
            </a:r>
          </a:p>
          <a:p>
            <a:r>
              <a:rPr lang="en-US" sz="2800" dirty="0"/>
              <a:t>Challenges of working with law enforcement </a:t>
            </a:r>
          </a:p>
          <a:p>
            <a:r>
              <a:rPr lang="en-US" sz="2800" dirty="0"/>
              <a:t>Struggles with HIPAA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991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50286-2A3C-0D4C-9B8A-1657A3EB9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Perspective of Chair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49104-F174-EC40-B6A4-9529032CC59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Mauricio </a:t>
            </a:r>
            <a:r>
              <a:rPr lang="en-US" sz="2800" dirty="0" err="1"/>
              <a:t>Tohen</a:t>
            </a:r>
            <a:r>
              <a:rPr lang="en-US" sz="2800" dirty="0"/>
              <a:t>, MD, </a:t>
            </a:r>
            <a:r>
              <a:rPr lang="en-US" sz="2800" dirty="0" err="1"/>
              <a:t>DrPH</a:t>
            </a:r>
            <a:r>
              <a:rPr lang="en-US" sz="2800" dirty="0"/>
              <a:t>, MBA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Importance of working with law enforcement </a:t>
            </a:r>
          </a:p>
          <a:p>
            <a:r>
              <a:rPr lang="en-US" sz="2800" dirty="0"/>
              <a:t>Continuum of care</a:t>
            </a:r>
          </a:p>
          <a:p>
            <a:r>
              <a:rPr lang="en-US" sz="2800" dirty="0"/>
              <a:t>Institutional support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5770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8C06A-6680-5C4B-AA16-05FE4BD9D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Resident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068FE-0E9F-6E4A-9B98-9F2501C485B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Dany </a:t>
            </a:r>
            <a:r>
              <a:rPr lang="en-US" sz="2800" dirty="0" err="1"/>
              <a:t>BouRaad</a:t>
            </a:r>
            <a:r>
              <a:rPr lang="en-US" sz="2800" dirty="0"/>
              <a:t>, MD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Value of working with law enforcement while in training</a:t>
            </a:r>
          </a:p>
          <a:p>
            <a:r>
              <a:rPr lang="en-US" sz="2800" dirty="0"/>
              <a:t>Cultural differences</a:t>
            </a:r>
          </a:p>
          <a:p>
            <a:r>
              <a:rPr lang="en-US" sz="2800" dirty="0"/>
              <a:t>Going on visits with law enforcement </a:t>
            </a:r>
          </a:p>
        </p:txBody>
      </p:sp>
    </p:spTree>
    <p:extLst>
      <p:ext uri="{BB962C8B-B14F-4D97-AF65-F5344CB8AC3E}">
        <p14:creationId xmlns:p14="http://schemas.microsoft.com/office/powerpoint/2010/main" val="3204804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31C59-B031-2C49-9858-31D299B15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Enforcement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6AB2D-861D-044B-87E9-E1F00CD19D0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Ben </a:t>
            </a:r>
            <a:r>
              <a:rPr lang="en-US" sz="2800" dirty="0" err="1"/>
              <a:t>Melendrez</a:t>
            </a:r>
            <a:r>
              <a:rPr lang="en-US" sz="2800" dirty="0"/>
              <a:t>, MS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Challenges of working with civilians </a:t>
            </a:r>
          </a:p>
          <a:p>
            <a:r>
              <a:rPr lang="en-US" sz="2800" dirty="0"/>
              <a:t>Benefits of working with psychiatry </a:t>
            </a:r>
          </a:p>
          <a:p>
            <a:r>
              <a:rPr lang="en-US" sz="2800" dirty="0"/>
              <a:t>Training</a:t>
            </a:r>
          </a:p>
          <a:p>
            <a:r>
              <a:rPr lang="en-US" sz="2800" dirty="0"/>
              <a:t>Cultural differences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1709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Why not shoot them in the leg ?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379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don’t police shoot them in the leg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715400"/>
            <a:ext cx="7815262" cy="4571999"/>
          </a:xfrm>
        </p:spPr>
        <p:txBody>
          <a:bodyPr/>
          <a:lstStyle/>
          <a:p>
            <a:pPr marL="457200" indent="-457200">
              <a:buAutoNum type="alphaUcPeriod"/>
            </a:pPr>
            <a:r>
              <a:rPr lang="en-US" sz="2800" dirty="0"/>
              <a:t>Police taught to stop life threatening action with deadly force</a:t>
            </a:r>
          </a:p>
          <a:p>
            <a:pPr marL="457200" indent="-457200">
              <a:buAutoNum type="alphaUcPeriod"/>
            </a:pPr>
            <a:r>
              <a:rPr lang="en-US" sz="2800" dirty="0"/>
              <a:t>If not stopped, and only maimed, a violent person still poses a deadly risk </a:t>
            </a:r>
          </a:p>
          <a:p>
            <a:pPr marL="457200" indent="-457200">
              <a:buAutoNum type="alphaUcPeriod"/>
            </a:pPr>
            <a:r>
              <a:rPr lang="en-US" sz="2800" dirty="0"/>
              <a:t>A leg is too difficult a target </a:t>
            </a:r>
          </a:p>
          <a:p>
            <a:pPr marL="457200" indent="-457200">
              <a:buAutoNum type="alphaUcPeriod"/>
            </a:pPr>
            <a:r>
              <a:rPr lang="en-US" sz="2800" dirty="0"/>
              <a:t>Police are specifically trained to kill people</a:t>
            </a:r>
          </a:p>
          <a:p>
            <a:pPr marL="457200" indent="-457200">
              <a:buAutoNum type="alphaUcPeriod"/>
            </a:pPr>
            <a:endParaRPr lang="en-US" dirty="0"/>
          </a:p>
          <a:p>
            <a:pPr marL="457200" indent="-457200">
              <a:buAutoNum type="alphaUcPeriod"/>
            </a:pPr>
            <a:endParaRPr lang="en-US" dirty="0"/>
          </a:p>
          <a:p>
            <a:pPr marL="457200" indent="-457200">
              <a:buAutoNum type="alphaU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2794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35F96-8D15-FC4A-A869-D1BCF0D9E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Police Tactics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3549B-FE2D-424D-BB38-2BECB14212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626904"/>
            <a:ext cx="7815262" cy="4571999"/>
          </a:xfrm>
        </p:spPr>
        <p:txBody>
          <a:bodyPr/>
          <a:lstStyle/>
          <a:p>
            <a:r>
              <a:rPr lang="en-US" sz="2800" dirty="0"/>
              <a:t>Initial encounter</a:t>
            </a:r>
          </a:p>
          <a:p>
            <a:r>
              <a:rPr lang="en-US" sz="2800" dirty="0"/>
              <a:t>De-escalation</a:t>
            </a:r>
          </a:p>
          <a:p>
            <a:r>
              <a:rPr lang="en-US" sz="2800" dirty="0"/>
              <a:t>Reasons we go hands on</a:t>
            </a:r>
          </a:p>
          <a:p>
            <a:r>
              <a:rPr lang="en-US" sz="2800" dirty="0"/>
              <a:t>Types of restraint tactics</a:t>
            </a:r>
          </a:p>
          <a:p>
            <a:r>
              <a:rPr lang="en-US" sz="2800" dirty="0"/>
              <a:t>Reasons we use force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3805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563C7-B2F9-2442-B17F-7C1CCD5C1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a program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71776-EF4E-2148-9343-03584788B85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523668"/>
            <a:ext cx="7815262" cy="4571999"/>
          </a:xfrm>
        </p:spPr>
        <p:txBody>
          <a:bodyPr>
            <a:normAutofit/>
          </a:bodyPr>
          <a:lstStyle/>
          <a:p>
            <a:r>
              <a:rPr lang="en-US" sz="2800" dirty="0"/>
              <a:t>Reaching out to  law enforcement </a:t>
            </a:r>
          </a:p>
          <a:p>
            <a:r>
              <a:rPr lang="en-US" sz="2800" dirty="0"/>
              <a:t>Collaboration on cases</a:t>
            </a:r>
          </a:p>
          <a:p>
            <a:r>
              <a:rPr lang="en-US" sz="2800" dirty="0"/>
              <a:t>Training </a:t>
            </a:r>
          </a:p>
          <a:p>
            <a:r>
              <a:rPr lang="en-US" sz="2800" dirty="0"/>
              <a:t>Funding</a:t>
            </a:r>
          </a:p>
          <a:p>
            <a:r>
              <a:rPr lang="en-US" sz="2800" dirty="0"/>
              <a:t>Finding a champion</a:t>
            </a:r>
          </a:p>
          <a:p>
            <a:r>
              <a:rPr lang="en-US" sz="2800" dirty="0"/>
              <a:t>Expediting drop offs</a:t>
            </a:r>
          </a:p>
        </p:txBody>
      </p:sp>
    </p:spTree>
    <p:extLst>
      <p:ext uri="{BB962C8B-B14F-4D97-AF65-F5344CB8AC3E}">
        <p14:creationId xmlns:p14="http://schemas.microsoft.com/office/powerpoint/2010/main" val="17111148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Video presentations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5371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" t="5631" r="1147" b="3842"/>
          <a:stretch/>
        </p:blipFill>
        <p:spPr>
          <a:xfrm>
            <a:off x="95250" y="95250"/>
            <a:ext cx="8943975" cy="4819826"/>
          </a:xfrm>
        </p:spPr>
      </p:pic>
      <p:sp>
        <p:nvSpPr>
          <p:cNvPr id="7" name="Rectangle 6"/>
          <p:cNvSpPr/>
          <p:nvPr/>
        </p:nvSpPr>
        <p:spPr>
          <a:xfrm>
            <a:off x="6064693" y="4615452"/>
            <a:ext cx="29745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/>
              <a:t>Sandia Mountains, Albuquerque, NM</a:t>
            </a:r>
          </a:p>
        </p:txBody>
      </p:sp>
    </p:spTree>
    <p:extLst>
      <p:ext uri="{BB962C8B-B14F-4D97-AF65-F5344CB8AC3E}">
        <p14:creationId xmlns:p14="http://schemas.microsoft.com/office/powerpoint/2010/main" val="3221132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3449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146800"/>
            <a:ext cx="2133600" cy="365125"/>
          </a:xfrm>
        </p:spPr>
        <p:txBody>
          <a:bodyPr/>
          <a:lstStyle/>
          <a:p>
            <a:fld id="{C21E7BC3-DB5D-2142-801D-AAE21C7631E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445133"/>
              </p:ext>
            </p:extLst>
          </p:nvPr>
        </p:nvGraphicFramePr>
        <p:xfrm>
          <a:off x="1866900" y="1131886"/>
          <a:ext cx="4943476" cy="32459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9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185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Dany </a:t>
                      </a:r>
                      <a:r>
                        <a:rPr lang="en-US" sz="1800" dirty="0" err="1"/>
                        <a:t>BouRaad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DBouRaad@calud.unm.edu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857">
                <a:tc>
                  <a:txBody>
                    <a:bodyPr/>
                    <a:lstStyle/>
                    <a:p>
                      <a:r>
                        <a:rPr lang="en-US" dirty="0"/>
                        <a:t>Dr. Nancy Martin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NLMartin@salud.unm.edu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857">
                <a:tc>
                  <a:txBody>
                    <a:bodyPr/>
                    <a:lstStyle/>
                    <a:p>
                      <a:r>
                        <a:rPr lang="en-US" dirty="0"/>
                        <a:t>Ben</a:t>
                      </a:r>
                      <a:r>
                        <a:rPr lang="en-US" baseline="0" dirty="0"/>
                        <a:t> Melendrez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bmelendrez@cabq.gov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398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Nils Rosenbaum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nrosenbaum@cabq.gov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18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Matthew Tinney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mtinney@cabq.gov</a:t>
                      </a:r>
                      <a:r>
                        <a:rPr lang="en-US" dirty="0"/>
                        <a:t> 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indent="0" algn="l">
                        <a:buFont typeface="Arial" charset="0"/>
                        <a:buNone/>
                      </a:pPr>
                      <a:r>
                        <a:rPr lang="en-US" dirty="0"/>
                        <a:t>Mauricio </a:t>
                      </a:r>
                      <a:r>
                        <a:rPr lang="en-US" dirty="0" err="1"/>
                        <a:t>Tohen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Mtohen@salud.unm.edu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015" y="4802765"/>
            <a:ext cx="5248136" cy="1111630"/>
          </a:xfrm>
          <a:prstGeom prst="rect">
            <a:avLst/>
          </a:prstGeom>
        </p:spPr>
      </p:pic>
      <p:sp>
        <p:nvSpPr>
          <p:cNvPr id="10" name="AutoShape 2" descr="Image result for unm department of psychiat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4" descr="Image result for unm department of psychiatr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6" r="27866"/>
          <a:stretch/>
        </p:blipFill>
        <p:spPr bwMode="auto">
          <a:xfrm>
            <a:off x="325437" y="5020819"/>
            <a:ext cx="3082926" cy="658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0442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CC877-C0C6-714E-9027-E814AB86F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CD8ED-87D4-6D4D-BAE5-BB1ED01A713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435180"/>
            <a:ext cx="7815262" cy="4571999"/>
          </a:xfrm>
        </p:spPr>
        <p:txBody>
          <a:bodyPr/>
          <a:lstStyle/>
          <a:p>
            <a:r>
              <a:rPr lang="en-US" sz="2800" dirty="0"/>
              <a:t>What percentage of contacts with law enforcement involve people living with a mental illness?</a:t>
            </a:r>
          </a:p>
          <a:p>
            <a:pPr marL="800100" lvl="1" indent="-342900">
              <a:buAutoNum type="alphaUcPeriod"/>
            </a:pPr>
            <a:r>
              <a:rPr lang="en-US" sz="2800" dirty="0"/>
              <a:t>Less than 5%</a:t>
            </a:r>
          </a:p>
          <a:p>
            <a:pPr marL="800100" lvl="1" indent="-342900">
              <a:buAutoNum type="alphaUcPeriod"/>
            </a:pPr>
            <a:r>
              <a:rPr lang="en-US" sz="2800" dirty="0"/>
              <a:t>Between 5-10%</a:t>
            </a:r>
          </a:p>
          <a:p>
            <a:pPr marL="800100" lvl="1" indent="-342900">
              <a:buAutoNum type="alphaUcPeriod"/>
            </a:pPr>
            <a:r>
              <a:rPr lang="en-US" sz="2800" dirty="0"/>
              <a:t>10 – 20%</a:t>
            </a:r>
          </a:p>
          <a:p>
            <a:pPr marL="800100" lvl="1" indent="-342900">
              <a:buAutoNum type="alphaUcPeriod"/>
            </a:pPr>
            <a:r>
              <a:rPr lang="en-US" sz="2800" dirty="0"/>
              <a:t>20 – 30%</a:t>
            </a:r>
          </a:p>
          <a:p>
            <a:pPr marL="800100" lvl="1" indent="-342900">
              <a:buAutoNum type="alphaUcPeriod"/>
            </a:pPr>
            <a:r>
              <a:rPr lang="en-US" sz="2800" dirty="0"/>
              <a:t>30 – 40%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103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458ED-E73E-A545-A4B6-60C1AD7FE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BB4DAD-5AD5-784E-9776-697BB1355D1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3219" y="0"/>
            <a:ext cx="9119878" cy="5914103"/>
          </a:xfrm>
        </p:spPr>
      </p:pic>
    </p:spTree>
    <p:extLst>
      <p:ext uri="{BB962C8B-B14F-4D97-AF65-F5344CB8AC3E}">
        <p14:creationId xmlns:p14="http://schemas.microsoft.com/office/powerpoint/2010/main" val="1904536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CC877-C0C6-714E-9027-E814AB86F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CD8ED-87D4-6D4D-BAE5-BB1ED01A713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/>
              <a:t>What percentage of officer shootings involve people living with a mental illness?</a:t>
            </a:r>
          </a:p>
          <a:p>
            <a:pPr marL="800100" lvl="1" indent="-342900">
              <a:buAutoNum type="alphaUcPeriod"/>
            </a:pPr>
            <a:r>
              <a:rPr lang="en-US" sz="2800" dirty="0"/>
              <a:t>Less than 5%</a:t>
            </a:r>
          </a:p>
          <a:p>
            <a:pPr marL="800100" lvl="1" indent="-342900">
              <a:buAutoNum type="alphaUcPeriod"/>
            </a:pPr>
            <a:r>
              <a:rPr lang="en-US" sz="2800" dirty="0"/>
              <a:t>Between 5-10%</a:t>
            </a:r>
          </a:p>
          <a:p>
            <a:pPr marL="800100" lvl="1" indent="-342900">
              <a:buAutoNum type="alphaUcPeriod"/>
            </a:pPr>
            <a:r>
              <a:rPr lang="en-US" sz="2800" dirty="0"/>
              <a:t>10 – 20%</a:t>
            </a:r>
          </a:p>
          <a:p>
            <a:pPr marL="800100" lvl="1" indent="-342900">
              <a:buAutoNum type="alphaUcPeriod"/>
            </a:pPr>
            <a:r>
              <a:rPr lang="en-US" sz="2800" dirty="0"/>
              <a:t>20 – 30%</a:t>
            </a:r>
          </a:p>
          <a:p>
            <a:pPr marL="800100" lvl="1" indent="-342900">
              <a:buAutoNum type="alphaUcPeriod"/>
            </a:pPr>
            <a:r>
              <a:rPr lang="en-US" sz="2800" dirty="0"/>
              <a:t>30 – 40%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147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46573-3198-6C49-B622-43FCE06A0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373B5F-CE9A-324A-B9AF-317617C0B08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2399" y="1091381"/>
            <a:ext cx="8874117" cy="5000783"/>
          </a:xfrm>
        </p:spPr>
      </p:pic>
    </p:spTree>
    <p:extLst>
      <p:ext uri="{BB962C8B-B14F-4D97-AF65-F5344CB8AC3E}">
        <p14:creationId xmlns:p14="http://schemas.microsoft.com/office/powerpoint/2010/main" val="2510647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1316" y="184657"/>
            <a:ext cx="8001000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b="1" dirty="0">
                <a:solidFill>
                  <a:prstClr val="white"/>
                </a:solidFill>
                <a:cs typeface="Calibri"/>
              </a:rPr>
              <a:t>The</a:t>
            </a:r>
            <a:r>
              <a:rPr b="1" spc="-5" dirty="0">
                <a:solidFill>
                  <a:prstClr val="white"/>
                </a:solidFill>
                <a:cs typeface="Calibri"/>
              </a:rPr>
              <a:t> </a:t>
            </a:r>
            <a:r>
              <a:rPr b="1" dirty="0">
                <a:solidFill>
                  <a:prstClr val="white"/>
                </a:solidFill>
                <a:cs typeface="Calibri"/>
              </a:rPr>
              <a:t>N</a:t>
            </a:r>
            <a:r>
              <a:rPr b="1" spc="5" dirty="0">
                <a:solidFill>
                  <a:prstClr val="white"/>
                </a:solidFill>
                <a:cs typeface="Calibri"/>
              </a:rPr>
              <a:t>u</a:t>
            </a:r>
            <a:r>
              <a:rPr b="1" dirty="0">
                <a:solidFill>
                  <a:prstClr val="white"/>
                </a:solidFill>
                <a:cs typeface="Calibri"/>
              </a:rPr>
              <a:t>mb</a:t>
            </a:r>
            <a:r>
              <a:rPr b="1" spc="5" dirty="0">
                <a:solidFill>
                  <a:prstClr val="white"/>
                </a:solidFill>
                <a:cs typeface="Calibri"/>
              </a:rPr>
              <a:t>e</a:t>
            </a:r>
            <a:r>
              <a:rPr b="1" dirty="0">
                <a:solidFill>
                  <a:prstClr val="white"/>
                </a:solidFill>
                <a:cs typeface="Calibri"/>
              </a:rPr>
              <a:t>r</a:t>
            </a:r>
            <a:r>
              <a:rPr b="1" spc="-40" dirty="0">
                <a:solidFill>
                  <a:prstClr val="white"/>
                </a:solidFill>
                <a:cs typeface="Calibri"/>
              </a:rPr>
              <a:t> </a:t>
            </a:r>
            <a:r>
              <a:rPr b="1" dirty="0">
                <a:solidFill>
                  <a:prstClr val="white"/>
                </a:solidFill>
                <a:cs typeface="Calibri"/>
              </a:rPr>
              <a:t>Of</a:t>
            </a:r>
            <a:r>
              <a:rPr b="1" spc="10" dirty="0">
                <a:solidFill>
                  <a:prstClr val="white"/>
                </a:solidFill>
                <a:cs typeface="Calibri"/>
              </a:rPr>
              <a:t> </a:t>
            </a:r>
            <a:r>
              <a:rPr b="1" dirty="0">
                <a:solidFill>
                  <a:prstClr val="white"/>
                </a:solidFill>
                <a:cs typeface="Calibri"/>
              </a:rPr>
              <a:t>AP</a:t>
            </a:r>
            <a:r>
              <a:rPr b="1" spc="15" dirty="0">
                <a:solidFill>
                  <a:prstClr val="white"/>
                </a:solidFill>
                <a:cs typeface="Calibri"/>
              </a:rPr>
              <a:t>D</a:t>
            </a:r>
            <a:r>
              <a:rPr b="1" spc="-95" dirty="0">
                <a:solidFill>
                  <a:prstClr val="white"/>
                </a:solidFill>
                <a:cs typeface="Calibri"/>
              </a:rPr>
              <a:t>’</a:t>
            </a:r>
            <a:r>
              <a:rPr b="1" dirty="0">
                <a:solidFill>
                  <a:prstClr val="white"/>
                </a:solidFill>
                <a:cs typeface="Calibri"/>
              </a:rPr>
              <a:t>s</a:t>
            </a:r>
            <a:r>
              <a:rPr b="1" spc="-25" dirty="0">
                <a:solidFill>
                  <a:prstClr val="white"/>
                </a:solidFill>
                <a:cs typeface="Calibri"/>
              </a:rPr>
              <a:t> </a:t>
            </a:r>
            <a:r>
              <a:rPr b="1" dirty="0">
                <a:solidFill>
                  <a:prstClr val="white"/>
                </a:solidFill>
                <a:cs typeface="Calibri"/>
              </a:rPr>
              <a:t>B</a:t>
            </a:r>
            <a:r>
              <a:rPr b="1" spc="15" dirty="0">
                <a:solidFill>
                  <a:prstClr val="white"/>
                </a:solidFill>
                <a:cs typeface="Calibri"/>
              </a:rPr>
              <a:t>H</a:t>
            </a:r>
            <a:r>
              <a:rPr b="1" dirty="0">
                <a:solidFill>
                  <a:prstClr val="white"/>
                </a:solidFill>
                <a:cs typeface="Calibri"/>
              </a:rPr>
              <a:t>-</a:t>
            </a:r>
            <a:r>
              <a:rPr b="1" spc="-45" dirty="0">
                <a:solidFill>
                  <a:prstClr val="white"/>
                </a:solidFill>
                <a:cs typeface="Calibri"/>
              </a:rPr>
              <a:t>R</a:t>
            </a:r>
            <a:r>
              <a:rPr b="1" dirty="0">
                <a:solidFill>
                  <a:prstClr val="white"/>
                </a:solidFill>
                <a:cs typeface="Calibri"/>
              </a:rPr>
              <a:t>e</a:t>
            </a:r>
            <a:r>
              <a:rPr b="1" spc="-5" dirty="0">
                <a:solidFill>
                  <a:prstClr val="white"/>
                </a:solidFill>
                <a:cs typeface="Calibri"/>
              </a:rPr>
              <a:t>l</a:t>
            </a:r>
            <a:r>
              <a:rPr b="1" spc="-25" dirty="0">
                <a:solidFill>
                  <a:prstClr val="white"/>
                </a:solidFill>
                <a:cs typeface="Calibri"/>
              </a:rPr>
              <a:t>a</a:t>
            </a:r>
            <a:r>
              <a:rPr b="1" spc="-35" dirty="0">
                <a:solidFill>
                  <a:prstClr val="white"/>
                </a:solidFill>
                <a:cs typeface="Calibri"/>
              </a:rPr>
              <a:t>t</a:t>
            </a:r>
            <a:r>
              <a:rPr b="1" dirty="0">
                <a:solidFill>
                  <a:prstClr val="white"/>
                </a:solidFill>
                <a:cs typeface="Calibri"/>
              </a:rPr>
              <a:t>e</a:t>
            </a:r>
            <a:r>
              <a:rPr b="1" spc="-10" dirty="0">
                <a:solidFill>
                  <a:prstClr val="white"/>
                </a:solidFill>
                <a:cs typeface="Calibri"/>
              </a:rPr>
              <a:t>d</a:t>
            </a:r>
            <a:r>
              <a:rPr b="1" spc="-30" dirty="0">
                <a:solidFill>
                  <a:prstClr val="white"/>
                </a:solidFill>
                <a:cs typeface="Calibri"/>
              </a:rPr>
              <a:t> </a:t>
            </a:r>
            <a:r>
              <a:rPr b="1" spc="-5" dirty="0">
                <a:solidFill>
                  <a:prstClr val="white"/>
                </a:solidFill>
                <a:cs typeface="Calibri"/>
              </a:rPr>
              <a:t>CA</a:t>
            </a:r>
            <a:r>
              <a:rPr b="1" dirty="0">
                <a:solidFill>
                  <a:prstClr val="white"/>
                </a:solidFill>
                <a:cs typeface="Calibri"/>
              </a:rPr>
              <a:t>D </a:t>
            </a:r>
            <a:r>
              <a:rPr b="1" spc="-15" dirty="0">
                <a:solidFill>
                  <a:prstClr val="white"/>
                </a:solidFill>
                <a:cs typeface="Calibri"/>
              </a:rPr>
              <a:t>Call</a:t>
            </a:r>
            <a:r>
              <a:rPr b="1" spc="-10" dirty="0">
                <a:solidFill>
                  <a:prstClr val="white"/>
                </a:solidFill>
                <a:cs typeface="Calibri"/>
              </a:rPr>
              <a:t>s</a:t>
            </a:r>
            <a:r>
              <a:rPr b="1" spc="-5" dirty="0">
                <a:solidFill>
                  <a:prstClr val="white"/>
                </a:solidFill>
                <a:cs typeface="Calibri"/>
              </a:rPr>
              <a:t> </a:t>
            </a:r>
            <a:r>
              <a:rPr b="1" spc="-10" dirty="0">
                <a:solidFill>
                  <a:prstClr val="white"/>
                </a:solidFill>
                <a:cs typeface="Calibri"/>
              </a:rPr>
              <a:t>Has In</a:t>
            </a:r>
            <a:r>
              <a:rPr b="1" spc="-5" dirty="0">
                <a:solidFill>
                  <a:prstClr val="white"/>
                </a:solidFill>
                <a:cs typeface="Calibri"/>
              </a:rPr>
              <a:t>c</a:t>
            </a:r>
            <a:r>
              <a:rPr b="1" spc="-30" dirty="0">
                <a:solidFill>
                  <a:prstClr val="white"/>
                </a:solidFill>
                <a:cs typeface="Calibri"/>
              </a:rPr>
              <a:t>r</a:t>
            </a:r>
            <a:r>
              <a:rPr b="1" dirty="0">
                <a:solidFill>
                  <a:prstClr val="white"/>
                </a:solidFill>
                <a:cs typeface="Calibri"/>
              </a:rPr>
              <a:t>e</a:t>
            </a:r>
            <a:r>
              <a:rPr b="1" spc="-10" dirty="0">
                <a:solidFill>
                  <a:prstClr val="white"/>
                </a:solidFill>
                <a:cs typeface="Calibri"/>
              </a:rPr>
              <a:t>ased</a:t>
            </a:r>
            <a:r>
              <a:rPr b="1" spc="-15" dirty="0">
                <a:solidFill>
                  <a:prstClr val="white"/>
                </a:solidFill>
                <a:cs typeface="Calibri"/>
              </a:rPr>
              <a:t> 72% </a:t>
            </a:r>
            <a:r>
              <a:rPr b="1" spc="-10" dirty="0">
                <a:solidFill>
                  <a:prstClr val="white"/>
                </a:solidFill>
                <a:cs typeface="Calibri"/>
              </a:rPr>
              <a:t>Si</a:t>
            </a:r>
            <a:r>
              <a:rPr b="1" spc="-5" dirty="0">
                <a:solidFill>
                  <a:prstClr val="white"/>
                </a:solidFill>
                <a:cs typeface="Calibri"/>
              </a:rPr>
              <a:t>nc</a:t>
            </a:r>
            <a:r>
              <a:rPr b="1" dirty="0">
                <a:solidFill>
                  <a:prstClr val="white"/>
                </a:solidFill>
                <a:cs typeface="Calibri"/>
              </a:rPr>
              <a:t>e</a:t>
            </a:r>
            <a:r>
              <a:rPr b="1" spc="-30" dirty="0">
                <a:solidFill>
                  <a:prstClr val="white"/>
                </a:solidFill>
                <a:cs typeface="Calibri"/>
              </a:rPr>
              <a:t> </a:t>
            </a:r>
            <a:r>
              <a:rPr b="1" spc="-10" dirty="0">
                <a:solidFill>
                  <a:prstClr val="white"/>
                </a:solidFill>
                <a:cs typeface="Calibri"/>
              </a:rPr>
              <a:t>2010.</a:t>
            </a:r>
            <a:r>
              <a:rPr b="1" dirty="0">
                <a:solidFill>
                  <a:prstClr val="white"/>
                </a:solidFill>
                <a:cs typeface="Calibri"/>
              </a:rPr>
              <a:t> </a:t>
            </a:r>
            <a:r>
              <a:rPr b="1" spc="5" dirty="0">
                <a:solidFill>
                  <a:prstClr val="white"/>
                </a:solidFill>
                <a:cs typeface="Calibri"/>
              </a:rPr>
              <a:t> </a:t>
            </a:r>
            <a:r>
              <a:rPr b="1" spc="-10" dirty="0">
                <a:solidFill>
                  <a:prstClr val="white"/>
                </a:solidFill>
                <a:cs typeface="Calibri"/>
              </a:rPr>
              <a:t>It</a:t>
            </a:r>
            <a:r>
              <a:rPr b="1" spc="-5" dirty="0">
                <a:solidFill>
                  <a:prstClr val="white"/>
                </a:solidFill>
                <a:cs typeface="Calibri"/>
              </a:rPr>
              <a:t> </a:t>
            </a:r>
            <a:r>
              <a:rPr b="1" spc="-10" dirty="0">
                <a:solidFill>
                  <a:prstClr val="white"/>
                </a:solidFill>
                <a:cs typeface="Calibri"/>
              </a:rPr>
              <a:t>Is </a:t>
            </a:r>
            <a:r>
              <a:rPr b="1" spc="-95" dirty="0">
                <a:solidFill>
                  <a:prstClr val="white"/>
                </a:solidFill>
                <a:cs typeface="Calibri"/>
              </a:rPr>
              <a:t>V</a:t>
            </a:r>
            <a:r>
              <a:rPr b="1" dirty="0">
                <a:solidFill>
                  <a:prstClr val="white"/>
                </a:solidFill>
                <a:cs typeface="Calibri"/>
              </a:rPr>
              <a:t>e</a:t>
            </a:r>
            <a:r>
              <a:rPr b="1" spc="5" dirty="0">
                <a:solidFill>
                  <a:prstClr val="white"/>
                </a:solidFill>
                <a:cs typeface="Calibri"/>
              </a:rPr>
              <a:t>r</a:t>
            </a:r>
            <a:r>
              <a:rPr b="1" spc="-10" dirty="0">
                <a:solidFill>
                  <a:prstClr val="white"/>
                </a:solidFill>
                <a:cs typeface="Calibri"/>
              </a:rPr>
              <a:t>y</a:t>
            </a:r>
            <a:endParaRPr>
              <a:solidFill>
                <a:prstClr val="white"/>
              </a:solidFill>
              <a:cs typeface="Calibri"/>
            </a:endParaRPr>
          </a:p>
          <a:p>
            <a:pPr marL="635" algn="ctr"/>
            <a:r>
              <a:rPr b="1" spc="-10" dirty="0">
                <a:solidFill>
                  <a:prstClr val="white"/>
                </a:solidFill>
                <a:cs typeface="Calibri"/>
              </a:rPr>
              <a:t>L</a:t>
            </a:r>
            <a:r>
              <a:rPr b="1" dirty="0">
                <a:solidFill>
                  <a:prstClr val="white"/>
                </a:solidFill>
                <a:cs typeface="Calibri"/>
              </a:rPr>
              <a:t>i</a:t>
            </a:r>
            <a:r>
              <a:rPr b="1" spc="-50" dirty="0">
                <a:solidFill>
                  <a:prstClr val="white"/>
                </a:solidFill>
                <a:cs typeface="Calibri"/>
              </a:rPr>
              <a:t>k</a:t>
            </a:r>
            <a:r>
              <a:rPr b="1" spc="-5" dirty="0">
                <a:solidFill>
                  <a:prstClr val="white"/>
                </a:solidFill>
                <a:cs typeface="Calibri"/>
              </a:rPr>
              <a:t>e</a:t>
            </a:r>
            <a:r>
              <a:rPr b="1" dirty="0">
                <a:solidFill>
                  <a:prstClr val="white"/>
                </a:solidFill>
                <a:cs typeface="Calibri"/>
              </a:rPr>
              <a:t>ly</a:t>
            </a:r>
            <a:r>
              <a:rPr b="1" spc="-25" dirty="0">
                <a:solidFill>
                  <a:prstClr val="white"/>
                </a:solidFill>
                <a:cs typeface="Calibri"/>
              </a:rPr>
              <a:t> </a:t>
            </a:r>
            <a:r>
              <a:rPr b="1" spc="-5" dirty="0">
                <a:solidFill>
                  <a:prstClr val="white"/>
                </a:solidFill>
                <a:cs typeface="Calibri"/>
              </a:rPr>
              <a:t>Thos</a:t>
            </a:r>
            <a:r>
              <a:rPr b="1" dirty="0">
                <a:solidFill>
                  <a:prstClr val="white"/>
                </a:solidFill>
                <a:cs typeface="Calibri"/>
              </a:rPr>
              <a:t>e</a:t>
            </a:r>
            <a:r>
              <a:rPr b="1" spc="-15" dirty="0">
                <a:solidFill>
                  <a:prstClr val="white"/>
                </a:solidFill>
                <a:cs typeface="Calibri"/>
              </a:rPr>
              <a:t> </a:t>
            </a:r>
            <a:r>
              <a:rPr b="1" spc="-10" dirty="0">
                <a:solidFill>
                  <a:prstClr val="white"/>
                </a:solidFill>
                <a:cs typeface="Calibri"/>
              </a:rPr>
              <a:t>C</a:t>
            </a:r>
            <a:r>
              <a:rPr b="1" dirty="0">
                <a:solidFill>
                  <a:prstClr val="white"/>
                </a:solidFill>
                <a:cs typeface="Calibri"/>
              </a:rPr>
              <a:t>alls</a:t>
            </a:r>
            <a:r>
              <a:rPr b="1" spc="-25" dirty="0">
                <a:solidFill>
                  <a:prstClr val="white"/>
                </a:solidFill>
                <a:cs typeface="Calibri"/>
              </a:rPr>
              <a:t> </a:t>
            </a:r>
            <a:r>
              <a:rPr b="1" spc="-5" dirty="0">
                <a:solidFill>
                  <a:prstClr val="white"/>
                </a:solidFill>
                <a:cs typeface="Calibri"/>
              </a:rPr>
              <a:t>Wil</a:t>
            </a:r>
            <a:r>
              <a:rPr b="1" dirty="0">
                <a:solidFill>
                  <a:prstClr val="white"/>
                </a:solidFill>
                <a:cs typeface="Calibri"/>
              </a:rPr>
              <a:t>l</a:t>
            </a:r>
            <a:r>
              <a:rPr b="1" spc="5" dirty="0">
                <a:solidFill>
                  <a:prstClr val="white"/>
                </a:solidFill>
                <a:cs typeface="Calibri"/>
              </a:rPr>
              <a:t> </a:t>
            </a:r>
            <a:r>
              <a:rPr b="1" spc="-5" dirty="0">
                <a:solidFill>
                  <a:prstClr val="white"/>
                </a:solidFill>
                <a:cs typeface="Calibri"/>
              </a:rPr>
              <a:t>Co</a:t>
            </a:r>
            <a:r>
              <a:rPr b="1" spc="-10" dirty="0">
                <a:solidFill>
                  <a:prstClr val="white"/>
                </a:solidFill>
                <a:cs typeface="Calibri"/>
              </a:rPr>
              <a:t>n</a:t>
            </a:r>
            <a:r>
              <a:rPr b="1" dirty="0">
                <a:solidFill>
                  <a:prstClr val="white"/>
                </a:solidFill>
                <a:cs typeface="Calibri"/>
              </a:rPr>
              <a:t>tinue</a:t>
            </a:r>
            <a:r>
              <a:rPr b="1" spc="-50" dirty="0">
                <a:solidFill>
                  <a:prstClr val="white"/>
                </a:solidFill>
                <a:cs typeface="Calibri"/>
              </a:rPr>
              <a:t> </a:t>
            </a:r>
            <a:r>
              <a:rPr b="1" spc="-165" dirty="0">
                <a:solidFill>
                  <a:prstClr val="white"/>
                </a:solidFill>
                <a:cs typeface="Calibri"/>
              </a:rPr>
              <a:t>T</a:t>
            </a:r>
            <a:r>
              <a:rPr b="1" dirty="0">
                <a:solidFill>
                  <a:prstClr val="white"/>
                </a:solidFill>
                <a:cs typeface="Calibri"/>
              </a:rPr>
              <a:t>o In</a:t>
            </a:r>
            <a:r>
              <a:rPr b="1" spc="-5" dirty="0">
                <a:solidFill>
                  <a:prstClr val="white"/>
                </a:solidFill>
                <a:cs typeface="Calibri"/>
              </a:rPr>
              <a:t>c</a:t>
            </a:r>
            <a:r>
              <a:rPr b="1" spc="-30" dirty="0">
                <a:solidFill>
                  <a:prstClr val="white"/>
                </a:solidFill>
                <a:cs typeface="Calibri"/>
              </a:rPr>
              <a:t>r</a:t>
            </a:r>
            <a:r>
              <a:rPr b="1" spc="-5" dirty="0">
                <a:solidFill>
                  <a:prstClr val="white"/>
                </a:solidFill>
                <a:cs typeface="Calibri"/>
              </a:rPr>
              <a:t>ease</a:t>
            </a:r>
            <a:endParaRPr>
              <a:solidFill>
                <a:prstClr val="white"/>
              </a:solidFill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84119" y="6446316"/>
            <a:ext cx="34950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spc="-10" dirty="0">
                <a:solidFill>
                  <a:prstClr val="white"/>
                </a:solidFill>
                <a:cs typeface="Calibri"/>
              </a:rPr>
              <a:t>APD</a:t>
            </a:r>
            <a:r>
              <a:rPr sz="1200" spc="5" dirty="0">
                <a:solidFill>
                  <a:prstClr val="white"/>
                </a:solidFill>
                <a:cs typeface="Calibri"/>
              </a:rPr>
              <a:t> </a:t>
            </a:r>
            <a:r>
              <a:rPr sz="1200" spc="-5" dirty="0">
                <a:solidFill>
                  <a:prstClr val="white"/>
                </a:solidFill>
                <a:cs typeface="Calibri"/>
              </a:rPr>
              <a:t>C</a:t>
            </a:r>
            <a:r>
              <a:rPr sz="1200" spc="-10" dirty="0">
                <a:solidFill>
                  <a:prstClr val="white"/>
                </a:solidFill>
                <a:cs typeface="Calibri"/>
              </a:rPr>
              <a:t>AD</a:t>
            </a:r>
            <a:r>
              <a:rPr sz="1200" spc="5" dirty="0">
                <a:solidFill>
                  <a:prstClr val="white"/>
                </a:solidFill>
                <a:cs typeface="Calibri"/>
              </a:rPr>
              <a:t> </a:t>
            </a:r>
            <a:r>
              <a:rPr sz="1200" spc="-5" dirty="0">
                <a:solidFill>
                  <a:prstClr val="white"/>
                </a:solidFill>
                <a:cs typeface="Calibri"/>
              </a:rPr>
              <a:t>C</a:t>
            </a:r>
            <a:r>
              <a:rPr sz="1200" dirty="0">
                <a:solidFill>
                  <a:prstClr val="white"/>
                </a:solidFill>
                <a:cs typeface="Calibri"/>
              </a:rPr>
              <a:t>lassified</a:t>
            </a:r>
            <a:r>
              <a:rPr sz="1200" spc="-5" dirty="0">
                <a:solidFill>
                  <a:prstClr val="white"/>
                </a:solidFill>
                <a:cs typeface="Calibri"/>
              </a:rPr>
              <a:t> </a:t>
            </a:r>
            <a:r>
              <a:rPr sz="1200" spc="-10" dirty="0">
                <a:solidFill>
                  <a:prstClr val="white"/>
                </a:solidFill>
                <a:cs typeface="Calibri"/>
              </a:rPr>
              <a:t>As</a:t>
            </a:r>
            <a:r>
              <a:rPr sz="1200" spc="15" dirty="0">
                <a:solidFill>
                  <a:prstClr val="white"/>
                </a:solidFill>
                <a:cs typeface="Calibri"/>
              </a:rPr>
              <a:t> </a:t>
            </a:r>
            <a:r>
              <a:rPr sz="1200" spc="-15" dirty="0">
                <a:solidFill>
                  <a:prstClr val="white"/>
                </a:solidFill>
                <a:cs typeface="Calibri"/>
              </a:rPr>
              <a:t>B</a:t>
            </a:r>
            <a:r>
              <a:rPr sz="1200" spc="-10" dirty="0">
                <a:solidFill>
                  <a:prstClr val="white"/>
                </a:solidFill>
                <a:cs typeface="Calibri"/>
              </a:rPr>
              <a:t>e</a:t>
            </a:r>
            <a:r>
              <a:rPr sz="1200" spc="-5" dirty="0">
                <a:solidFill>
                  <a:prstClr val="white"/>
                </a:solidFill>
                <a:cs typeface="Calibri"/>
              </a:rPr>
              <a:t>h</a:t>
            </a:r>
            <a:r>
              <a:rPr sz="1200" spc="-25" dirty="0">
                <a:solidFill>
                  <a:prstClr val="white"/>
                </a:solidFill>
                <a:cs typeface="Calibri"/>
              </a:rPr>
              <a:t>a</a:t>
            </a:r>
            <a:r>
              <a:rPr sz="1200" dirty="0">
                <a:solidFill>
                  <a:prstClr val="white"/>
                </a:solidFill>
                <a:cs typeface="Calibri"/>
              </a:rPr>
              <a:t>vio</a:t>
            </a:r>
            <a:r>
              <a:rPr sz="1200" spc="-25" dirty="0">
                <a:solidFill>
                  <a:prstClr val="white"/>
                </a:solidFill>
                <a:cs typeface="Calibri"/>
              </a:rPr>
              <a:t>r</a:t>
            </a:r>
            <a:r>
              <a:rPr sz="1200" dirty="0">
                <a:solidFill>
                  <a:prstClr val="white"/>
                </a:solidFill>
                <a:cs typeface="Calibri"/>
              </a:rPr>
              <a:t>al</a:t>
            </a:r>
            <a:r>
              <a:rPr sz="1200" spc="-20" dirty="0">
                <a:solidFill>
                  <a:prstClr val="white"/>
                </a:solidFill>
                <a:cs typeface="Calibri"/>
              </a:rPr>
              <a:t> </a:t>
            </a:r>
            <a:r>
              <a:rPr sz="1200" spc="-5" dirty="0">
                <a:solidFill>
                  <a:prstClr val="white"/>
                </a:solidFill>
                <a:cs typeface="Calibri"/>
              </a:rPr>
              <a:t>H</a:t>
            </a:r>
            <a:r>
              <a:rPr sz="1200" spc="-10" dirty="0">
                <a:solidFill>
                  <a:prstClr val="white"/>
                </a:solidFill>
                <a:cs typeface="Calibri"/>
              </a:rPr>
              <a:t>ea</a:t>
            </a:r>
            <a:r>
              <a:rPr sz="1200" dirty="0">
                <a:solidFill>
                  <a:prstClr val="white"/>
                </a:solidFill>
                <a:cs typeface="Calibri"/>
              </a:rPr>
              <a:t>lth</a:t>
            </a:r>
            <a:r>
              <a:rPr sz="1200" spc="-5" dirty="0">
                <a:solidFill>
                  <a:prstClr val="white"/>
                </a:solidFill>
                <a:cs typeface="Calibri"/>
              </a:rPr>
              <a:t> </a:t>
            </a:r>
            <a:r>
              <a:rPr sz="1200" spc="-15" dirty="0">
                <a:solidFill>
                  <a:prstClr val="white"/>
                </a:solidFill>
                <a:cs typeface="Calibri"/>
              </a:rPr>
              <a:t>O</a:t>
            </a:r>
            <a:r>
              <a:rPr sz="1200" spc="-5" dirty="0">
                <a:solidFill>
                  <a:prstClr val="white"/>
                </a:solidFill>
                <a:cs typeface="Calibri"/>
              </a:rPr>
              <a:t>r</a:t>
            </a:r>
            <a:r>
              <a:rPr sz="1200" dirty="0">
                <a:solidFill>
                  <a:prstClr val="white"/>
                </a:solidFill>
                <a:cs typeface="Calibri"/>
              </a:rPr>
              <a:t> </a:t>
            </a:r>
            <a:r>
              <a:rPr sz="1200" spc="-5" dirty="0">
                <a:solidFill>
                  <a:prstClr val="white"/>
                </a:solidFill>
                <a:cs typeface="Calibri"/>
              </a:rPr>
              <a:t>S</a:t>
            </a:r>
            <a:r>
              <a:rPr sz="1200" spc="5" dirty="0">
                <a:solidFill>
                  <a:prstClr val="white"/>
                </a:solidFill>
                <a:cs typeface="Calibri"/>
              </a:rPr>
              <a:t>u</a:t>
            </a:r>
            <a:r>
              <a:rPr sz="1200" dirty="0">
                <a:solidFill>
                  <a:prstClr val="white"/>
                </a:solidFill>
                <a:cs typeface="Calibri"/>
              </a:rPr>
              <a:t>i</a:t>
            </a:r>
            <a:r>
              <a:rPr sz="1200" spc="-5" dirty="0">
                <a:solidFill>
                  <a:prstClr val="white"/>
                </a:solidFill>
                <a:cs typeface="Calibri"/>
              </a:rPr>
              <a:t>c</a:t>
            </a:r>
            <a:r>
              <a:rPr sz="1200" dirty="0">
                <a:solidFill>
                  <a:prstClr val="white"/>
                </a:solidFill>
                <a:cs typeface="Calibri"/>
              </a:rPr>
              <a:t>id</a:t>
            </a:r>
            <a:r>
              <a:rPr sz="1200" spc="-10" dirty="0">
                <a:solidFill>
                  <a:prstClr val="white"/>
                </a:solidFill>
                <a:cs typeface="Calibri"/>
              </a:rPr>
              <a:t>e</a:t>
            </a:r>
            <a:r>
              <a:rPr sz="1200" spc="-20" dirty="0">
                <a:solidFill>
                  <a:prstClr val="white"/>
                </a:solidFill>
                <a:cs typeface="Calibri"/>
              </a:rPr>
              <a:t> </a:t>
            </a:r>
            <a:r>
              <a:rPr sz="1200" spc="-5" dirty="0">
                <a:solidFill>
                  <a:prstClr val="white"/>
                </a:solidFill>
                <a:cs typeface="Calibri"/>
              </a:rPr>
              <a:t>C</a:t>
            </a:r>
            <a:r>
              <a:rPr sz="1200" dirty="0">
                <a:solidFill>
                  <a:prstClr val="white"/>
                </a:solidFill>
                <a:cs typeface="Calibri"/>
              </a:rPr>
              <a:t>alls</a:t>
            </a:r>
            <a:endParaRPr sz="1200">
              <a:solidFill>
                <a:prstClr val="white"/>
              </a:solidFill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7484" y="855406"/>
            <a:ext cx="8863781" cy="51766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white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9070"/>
            <a:fld id="{81D60167-4931-47E6-BA6A-407CBD079E47}" type="slidenum">
              <a:rPr spc="-10" dirty="0"/>
              <a:pPr marL="179070"/>
              <a:t>8</a:t>
            </a:fld>
            <a:endParaRPr spc="-10" dirty="0"/>
          </a:p>
        </p:txBody>
      </p:sp>
    </p:spTree>
    <p:extLst>
      <p:ext uri="{BB962C8B-B14F-4D97-AF65-F5344CB8AC3E}">
        <p14:creationId xmlns:p14="http://schemas.microsoft.com/office/powerpoint/2010/main" val="3810256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987" y="1002890"/>
            <a:ext cx="8893278" cy="49407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white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8896" y="246506"/>
            <a:ext cx="84194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b="1" spc="-5" dirty="0">
                <a:solidFill>
                  <a:prstClr val="white"/>
                </a:solidFill>
                <a:cs typeface="Calibri"/>
              </a:rPr>
              <a:t>Th</a:t>
            </a:r>
            <a:r>
              <a:rPr b="1" dirty="0">
                <a:solidFill>
                  <a:prstClr val="white"/>
                </a:solidFill>
                <a:cs typeface="Calibri"/>
              </a:rPr>
              <a:t>e</a:t>
            </a:r>
            <a:r>
              <a:rPr b="1" spc="-5" dirty="0">
                <a:solidFill>
                  <a:prstClr val="white"/>
                </a:solidFill>
                <a:cs typeface="Calibri"/>
              </a:rPr>
              <a:t> </a:t>
            </a:r>
            <a:r>
              <a:rPr b="1" spc="-65" dirty="0">
                <a:solidFill>
                  <a:prstClr val="white"/>
                </a:solidFill>
                <a:cs typeface="Calibri"/>
              </a:rPr>
              <a:t>T</a:t>
            </a:r>
            <a:r>
              <a:rPr b="1" spc="-10" dirty="0">
                <a:solidFill>
                  <a:prstClr val="white"/>
                </a:solidFill>
                <a:cs typeface="Calibri"/>
              </a:rPr>
              <a:t>yp</a:t>
            </a:r>
            <a:r>
              <a:rPr b="1" spc="-5" dirty="0">
                <a:solidFill>
                  <a:prstClr val="white"/>
                </a:solidFill>
                <a:cs typeface="Calibri"/>
              </a:rPr>
              <a:t>e</a:t>
            </a:r>
            <a:r>
              <a:rPr b="1" spc="-10" dirty="0">
                <a:solidFill>
                  <a:prstClr val="white"/>
                </a:solidFill>
                <a:cs typeface="Calibri"/>
              </a:rPr>
              <a:t>s</a:t>
            </a:r>
            <a:r>
              <a:rPr b="1" spc="-25" dirty="0">
                <a:solidFill>
                  <a:prstClr val="white"/>
                </a:solidFill>
                <a:cs typeface="Calibri"/>
              </a:rPr>
              <a:t> </a:t>
            </a:r>
            <a:r>
              <a:rPr b="1" spc="-5" dirty="0">
                <a:solidFill>
                  <a:prstClr val="white"/>
                </a:solidFill>
                <a:cs typeface="Calibri"/>
              </a:rPr>
              <a:t>O</a:t>
            </a:r>
            <a:r>
              <a:rPr b="1" dirty="0">
                <a:solidFill>
                  <a:prstClr val="white"/>
                </a:solidFill>
                <a:cs typeface="Calibri"/>
              </a:rPr>
              <a:t>f Use</a:t>
            </a:r>
            <a:r>
              <a:rPr b="1" spc="-5" dirty="0">
                <a:solidFill>
                  <a:prstClr val="white"/>
                </a:solidFill>
                <a:cs typeface="Calibri"/>
              </a:rPr>
              <a:t> O</a:t>
            </a:r>
            <a:r>
              <a:rPr b="1" dirty="0">
                <a:solidFill>
                  <a:prstClr val="white"/>
                </a:solidFill>
                <a:cs typeface="Calibri"/>
              </a:rPr>
              <a:t>f </a:t>
            </a:r>
            <a:r>
              <a:rPr b="1" spc="-35" dirty="0">
                <a:solidFill>
                  <a:prstClr val="white"/>
                </a:solidFill>
                <a:cs typeface="Calibri"/>
              </a:rPr>
              <a:t>F</a:t>
            </a:r>
            <a:r>
              <a:rPr b="1" dirty="0">
                <a:solidFill>
                  <a:prstClr val="white"/>
                </a:solidFill>
                <a:cs typeface="Calibri"/>
              </a:rPr>
              <a:t>o</a:t>
            </a:r>
            <a:r>
              <a:rPr b="1" spc="-25" dirty="0">
                <a:solidFill>
                  <a:prstClr val="white"/>
                </a:solidFill>
                <a:cs typeface="Calibri"/>
              </a:rPr>
              <a:t>r</a:t>
            </a:r>
            <a:r>
              <a:rPr b="1" spc="-5" dirty="0">
                <a:solidFill>
                  <a:prstClr val="white"/>
                </a:solidFill>
                <a:cs typeface="Calibri"/>
              </a:rPr>
              <a:t>c</a:t>
            </a:r>
            <a:r>
              <a:rPr b="1" dirty="0">
                <a:solidFill>
                  <a:prstClr val="white"/>
                </a:solidFill>
                <a:cs typeface="Calibri"/>
              </a:rPr>
              <a:t>e</a:t>
            </a:r>
            <a:r>
              <a:rPr b="1" spc="-20" dirty="0">
                <a:solidFill>
                  <a:prstClr val="white"/>
                </a:solidFill>
                <a:cs typeface="Calibri"/>
              </a:rPr>
              <a:t> </a:t>
            </a:r>
            <a:r>
              <a:rPr b="1" spc="-25" dirty="0">
                <a:solidFill>
                  <a:prstClr val="white"/>
                </a:solidFill>
                <a:cs typeface="Calibri"/>
              </a:rPr>
              <a:t>B</a:t>
            </a:r>
            <a:r>
              <a:rPr b="1" spc="-10" dirty="0">
                <a:solidFill>
                  <a:prstClr val="white"/>
                </a:solidFill>
                <a:cs typeface="Calibri"/>
              </a:rPr>
              <a:t>y</a:t>
            </a:r>
            <a:r>
              <a:rPr b="1" dirty="0">
                <a:solidFill>
                  <a:prstClr val="white"/>
                </a:solidFill>
                <a:cs typeface="Calibri"/>
              </a:rPr>
              <a:t> </a:t>
            </a:r>
            <a:r>
              <a:rPr b="1" spc="-5" dirty="0">
                <a:solidFill>
                  <a:prstClr val="white"/>
                </a:solidFill>
                <a:cs typeface="Calibri"/>
              </a:rPr>
              <a:t>O</a:t>
            </a:r>
            <a:r>
              <a:rPr b="1" spc="-10" dirty="0">
                <a:solidFill>
                  <a:prstClr val="white"/>
                </a:solidFill>
                <a:cs typeface="Calibri"/>
              </a:rPr>
              <a:t>f</a:t>
            </a:r>
            <a:r>
              <a:rPr b="1" spc="-5" dirty="0">
                <a:solidFill>
                  <a:prstClr val="white"/>
                </a:solidFill>
                <a:cs typeface="Calibri"/>
              </a:rPr>
              <a:t>fic</a:t>
            </a:r>
            <a:r>
              <a:rPr b="1" spc="5" dirty="0">
                <a:solidFill>
                  <a:prstClr val="white"/>
                </a:solidFill>
                <a:cs typeface="Calibri"/>
              </a:rPr>
              <a:t>e</a:t>
            </a:r>
            <a:r>
              <a:rPr b="1" dirty="0">
                <a:solidFill>
                  <a:prstClr val="white"/>
                </a:solidFill>
                <a:cs typeface="Calibri"/>
              </a:rPr>
              <a:t>r</a:t>
            </a:r>
            <a:r>
              <a:rPr b="1" spc="-5" dirty="0">
                <a:solidFill>
                  <a:prstClr val="white"/>
                </a:solidFill>
                <a:cs typeface="Calibri"/>
              </a:rPr>
              <a:t> </a:t>
            </a:r>
            <a:r>
              <a:rPr b="1" spc="-50" dirty="0">
                <a:solidFill>
                  <a:prstClr val="white"/>
                </a:solidFill>
                <a:cs typeface="Calibri"/>
              </a:rPr>
              <a:t>R</a:t>
            </a:r>
            <a:r>
              <a:rPr b="1" dirty="0">
                <a:solidFill>
                  <a:prstClr val="white"/>
                </a:solidFill>
                <a:cs typeface="Calibri"/>
              </a:rPr>
              <a:t>e</a:t>
            </a:r>
            <a:r>
              <a:rPr b="1" spc="-10" dirty="0">
                <a:solidFill>
                  <a:prstClr val="white"/>
                </a:solidFill>
                <a:cs typeface="Calibri"/>
              </a:rPr>
              <a:t>ports</a:t>
            </a:r>
            <a:r>
              <a:rPr b="1" spc="-30" dirty="0">
                <a:solidFill>
                  <a:prstClr val="white"/>
                </a:solidFill>
                <a:cs typeface="Calibri"/>
              </a:rPr>
              <a:t> </a:t>
            </a:r>
            <a:r>
              <a:rPr b="1" spc="-25" dirty="0">
                <a:solidFill>
                  <a:prstClr val="white"/>
                </a:solidFill>
                <a:cs typeface="Calibri"/>
              </a:rPr>
              <a:t>B</a:t>
            </a:r>
            <a:r>
              <a:rPr b="1" spc="-10" dirty="0">
                <a:solidFill>
                  <a:prstClr val="white"/>
                </a:solidFill>
                <a:cs typeface="Calibri"/>
              </a:rPr>
              <a:t>y</a:t>
            </a:r>
            <a:r>
              <a:rPr b="1" dirty="0">
                <a:solidFill>
                  <a:prstClr val="white"/>
                </a:solidFill>
                <a:cs typeface="Calibri"/>
              </a:rPr>
              <a:t> </a:t>
            </a:r>
            <a:r>
              <a:rPr b="1" spc="-155" dirty="0">
                <a:solidFill>
                  <a:prstClr val="white"/>
                </a:solidFill>
                <a:cs typeface="Calibri"/>
              </a:rPr>
              <a:t>Y</a:t>
            </a:r>
            <a:r>
              <a:rPr b="1" dirty="0">
                <a:solidFill>
                  <a:prstClr val="white"/>
                </a:solidFill>
                <a:cs typeface="Calibri"/>
              </a:rPr>
              <a:t>ear</a:t>
            </a:r>
            <a:r>
              <a:rPr b="1" spc="-5" dirty="0">
                <a:solidFill>
                  <a:prstClr val="white"/>
                </a:solidFill>
                <a:cs typeface="Calibri"/>
              </a:rPr>
              <a:t> </a:t>
            </a:r>
            <a:r>
              <a:rPr b="1" spc="-10" dirty="0">
                <a:solidFill>
                  <a:prstClr val="white"/>
                </a:solidFill>
                <a:cs typeface="Calibri"/>
              </a:rPr>
              <a:t>Beh</a:t>
            </a:r>
            <a:r>
              <a:rPr b="1" spc="-35" dirty="0">
                <a:solidFill>
                  <a:prstClr val="white"/>
                </a:solidFill>
                <a:cs typeface="Calibri"/>
              </a:rPr>
              <a:t>a</a:t>
            </a:r>
            <a:r>
              <a:rPr b="1" spc="-15" dirty="0">
                <a:solidFill>
                  <a:prstClr val="white"/>
                </a:solidFill>
                <a:cs typeface="Calibri"/>
              </a:rPr>
              <a:t>vi</a:t>
            </a:r>
            <a:r>
              <a:rPr b="1" spc="-5" dirty="0">
                <a:solidFill>
                  <a:prstClr val="white"/>
                </a:solidFill>
                <a:cs typeface="Calibri"/>
              </a:rPr>
              <a:t>o</a:t>
            </a:r>
            <a:r>
              <a:rPr b="1" spc="-55" dirty="0">
                <a:solidFill>
                  <a:prstClr val="white"/>
                </a:solidFill>
                <a:cs typeface="Calibri"/>
              </a:rPr>
              <a:t>r</a:t>
            </a:r>
            <a:r>
              <a:rPr b="1" spc="-10" dirty="0">
                <a:solidFill>
                  <a:prstClr val="white"/>
                </a:solidFill>
                <a:cs typeface="Calibri"/>
              </a:rPr>
              <a:t>al</a:t>
            </a:r>
            <a:r>
              <a:rPr b="1" spc="-35" dirty="0">
                <a:solidFill>
                  <a:prstClr val="white"/>
                </a:solidFill>
                <a:cs typeface="Calibri"/>
              </a:rPr>
              <a:t> </a:t>
            </a:r>
            <a:r>
              <a:rPr b="1" dirty="0">
                <a:solidFill>
                  <a:prstClr val="white"/>
                </a:solidFill>
                <a:cs typeface="Calibri"/>
              </a:rPr>
              <a:t>H</a:t>
            </a:r>
            <a:r>
              <a:rPr b="1" spc="5" dirty="0">
                <a:solidFill>
                  <a:prstClr val="white"/>
                </a:solidFill>
                <a:cs typeface="Calibri"/>
              </a:rPr>
              <a:t>e</a:t>
            </a:r>
            <a:r>
              <a:rPr b="1" spc="-10" dirty="0">
                <a:solidFill>
                  <a:prstClr val="white"/>
                </a:solidFill>
                <a:cs typeface="Calibri"/>
              </a:rPr>
              <a:t>alth</a:t>
            </a:r>
            <a:r>
              <a:rPr b="1" spc="-20" dirty="0">
                <a:solidFill>
                  <a:prstClr val="white"/>
                </a:solidFill>
                <a:cs typeface="Calibri"/>
              </a:rPr>
              <a:t> </a:t>
            </a:r>
            <a:r>
              <a:rPr b="1" spc="-45" dirty="0">
                <a:solidFill>
                  <a:prstClr val="white"/>
                </a:solidFill>
                <a:cs typeface="Calibri"/>
              </a:rPr>
              <a:t>R</a:t>
            </a:r>
            <a:r>
              <a:rPr b="1" dirty="0">
                <a:solidFill>
                  <a:prstClr val="white"/>
                </a:solidFill>
                <a:cs typeface="Calibri"/>
              </a:rPr>
              <a:t>e</a:t>
            </a:r>
            <a:r>
              <a:rPr b="1" spc="-5" dirty="0">
                <a:solidFill>
                  <a:prstClr val="white"/>
                </a:solidFill>
                <a:cs typeface="Calibri"/>
              </a:rPr>
              <a:t>l</a:t>
            </a:r>
            <a:r>
              <a:rPr b="1" spc="-25" dirty="0">
                <a:solidFill>
                  <a:prstClr val="white"/>
                </a:solidFill>
                <a:cs typeface="Calibri"/>
              </a:rPr>
              <a:t>a</a:t>
            </a:r>
            <a:r>
              <a:rPr b="1" spc="-35" dirty="0">
                <a:solidFill>
                  <a:prstClr val="white"/>
                </a:solidFill>
                <a:cs typeface="Calibri"/>
              </a:rPr>
              <a:t>t</a:t>
            </a:r>
            <a:r>
              <a:rPr b="1" dirty="0">
                <a:solidFill>
                  <a:prstClr val="white"/>
                </a:solidFill>
                <a:cs typeface="Calibri"/>
              </a:rPr>
              <a:t>e</a:t>
            </a:r>
            <a:r>
              <a:rPr b="1" spc="-10" dirty="0">
                <a:solidFill>
                  <a:prstClr val="white"/>
                </a:solidFill>
                <a:cs typeface="Calibri"/>
              </a:rPr>
              <a:t>d</a:t>
            </a:r>
            <a:r>
              <a:rPr b="1" spc="-30" dirty="0">
                <a:solidFill>
                  <a:prstClr val="white"/>
                </a:solidFill>
                <a:cs typeface="Calibri"/>
              </a:rPr>
              <a:t> </a:t>
            </a:r>
            <a:r>
              <a:rPr b="1" spc="-15" dirty="0">
                <a:solidFill>
                  <a:prstClr val="white"/>
                </a:solidFill>
                <a:cs typeface="Calibri"/>
              </a:rPr>
              <a:t>C</a:t>
            </a:r>
            <a:r>
              <a:rPr b="1" spc="-30" dirty="0">
                <a:solidFill>
                  <a:prstClr val="white"/>
                </a:solidFill>
                <a:cs typeface="Calibri"/>
              </a:rPr>
              <a:t>a</a:t>
            </a:r>
            <a:r>
              <a:rPr b="1" spc="-35" dirty="0">
                <a:solidFill>
                  <a:prstClr val="white"/>
                </a:solidFill>
                <a:cs typeface="Calibri"/>
              </a:rPr>
              <a:t>t</a:t>
            </a:r>
            <a:r>
              <a:rPr b="1" dirty="0">
                <a:solidFill>
                  <a:prstClr val="white"/>
                </a:solidFill>
                <a:cs typeface="Calibri"/>
              </a:rPr>
              <a:t>e</a:t>
            </a:r>
            <a:r>
              <a:rPr b="1" spc="-15" dirty="0">
                <a:solidFill>
                  <a:prstClr val="white"/>
                </a:solidFill>
                <a:cs typeface="Calibri"/>
              </a:rPr>
              <a:t>g</a:t>
            </a:r>
            <a:r>
              <a:rPr b="1" dirty="0">
                <a:solidFill>
                  <a:prstClr val="white"/>
                </a:solidFill>
                <a:cs typeface="Calibri"/>
              </a:rPr>
              <a:t>o</a:t>
            </a:r>
            <a:r>
              <a:rPr b="1" spc="10" dirty="0">
                <a:solidFill>
                  <a:prstClr val="white"/>
                </a:solidFill>
                <a:cs typeface="Calibri"/>
              </a:rPr>
              <a:t>r</a:t>
            </a:r>
            <a:r>
              <a:rPr b="1" spc="-10" dirty="0">
                <a:solidFill>
                  <a:prstClr val="white"/>
                </a:solidFill>
                <a:cs typeface="Calibri"/>
              </a:rPr>
              <a:t>y</a:t>
            </a:r>
            <a:endParaRPr>
              <a:solidFill>
                <a:prstClr val="white"/>
              </a:solidFill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033" y="6540500"/>
            <a:ext cx="79400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b="1" spc="-5" dirty="0">
                <a:solidFill>
                  <a:prstClr val="white"/>
                </a:solidFill>
                <a:cs typeface="Calibri"/>
              </a:rPr>
              <a:t>D</a:t>
            </a:r>
            <a:r>
              <a:rPr sz="1200" b="1" spc="-20" dirty="0">
                <a:solidFill>
                  <a:prstClr val="white"/>
                </a:solidFill>
                <a:cs typeface="Calibri"/>
              </a:rPr>
              <a:t>a</a:t>
            </a:r>
            <a:r>
              <a:rPr sz="1200" b="1" spc="-15" dirty="0">
                <a:solidFill>
                  <a:prstClr val="white"/>
                </a:solidFill>
                <a:cs typeface="Calibri"/>
              </a:rPr>
              <a:t>t</a:t>
            </a:r>
            <a:r>
              <a:rPr sz="1200" b="1" spc="-10" dirty="0">
                <a:solidFill>
                  <a:prstClr val="white"/>
                </a:solidFill>
                <a:cs typeface="Calibri"/>
              </a:rPr>
              <a:t>a</a:t>
            </a:r>
            <a:r>
              <a:rPr sz="1200" b="1" spc="-5" dirty="0">
                <a:solidFill>
                  <a:prstClr val="white"/>
                </a:solidFill>
                <a:cs typeface="Calibri"/>
              </a:rPr>
              <a:t> </a:t>
            </a:r>
            <a:r>
              <a:rPr sz="1200" b="1" spc="-10" dirty="0">
                <a:solidFill>
                  <a:prstClr val="white"/>
                </a:solidFill>
                <a:cs typeface="Calibri"/>
              </a:rPr>
              <a:t>Ar</a:t>
            </a:r>
            <a:r>
              <a:rPr sz="1200" b="1" dirty="0">
                <a:solidFill>
                  <a:prstClr val="white"/>
                </a:solidFill>
                <a:cs typeface="Calibri"/>
              </a:rPr>
              <a:t>e</a:t>
            </a:r>
            <a:r>
              <a:rPr sz="1200" b="1" spc="-25" dirty="0">
                <a:solidFill>
                  <a:prstClr val="white"/>
                </a:solidFill>
                <a:cs typeface="Calibri"/>
              </a:rPr>
              <a:t> </a:t>
            </a:r>
            <a:r>
              <a:rPr sz="1200" b="1" spc="-5" dirty="0">
                <a:solidFill>
                  <a:prstClr val="white"/>
                </a:solidFill>
                <a:cs typeface="Calibri"/>
              </a:rPr>
              <a:t>P</a:t>
            </a:r>
            <a:r>
              <a:rPr sz="1200" b="1" spc="-10" dirty="0">
                <a:solidFill>
                  <a:prstClr val="white"/>
                </a:solidFill>
                <a:cs typeface="Calibri"/>
              </a:rPr>
              <a:t>r</a:t>
            </a:r>
            <a:r>
              <a:rPr sz="1200" b="1" spc="-5" dirty="0">
                <a:solidFill>
                  <a:prstClr val="white"/>
                </a:solidFill>
                <a:cs typeface="Calibri"/>
              </a:rPr>
              <a:t>elimin</a:t>
            </a:r>
            <a:r>
              <a:rPr sz="1200" b="1" spc="-15" dirty="0">
                <a:solidFill>
                  <a:prstClr val="white"/>
                </a:solidFill>
                <a:cs typeface="Calibri"/>
              </a:rPr>
              <a:t>a</a:t>
            </a:r>
            <a:r>
              <a:rPr sz="1200" b="1" dirty="0">
                <a:solidFill>
                  <a:prstClr val="white"/>
                </a:solidFill>
                <a:cs typeface="Calibri"/>
              </a:rPr>
              <a:t>r</a:t>
            </a:r>
            <a:r>
              <a:rPr sz="1200" b="1" spc="-10" dirty="0">
                <a:solidFill>
                  <a:prstClr val="white"/>
                </a:solidFill>
                <a:cs typeface="Calibri"/>
              </a:rPr>
              <a:t>y</a:t>
            </a:r>
            <a:r>
              <a:rPr sz="1200" b="1" spc="-5" dirty="0">
                <a:solidFill>
                  <a:prstClr val="white"/>
                </a:solidFill>
                <a:cs typeface="Calibri"/>
              </a:rPr>
              <a:t> </a:t>
            </a:r>
            <a:r>
              <a:rPr sz="1200" b="1" spc="-10" dirty="0">
                <a:solidFill>
                  <a:prstClr val="white"/>
                </a:solidFill>
                <a:cs typeface="Calibri"/>
              </a:rPr>
              <a:t>And</a:t>
            </a:r>
            <a:r>
              <a:rPr sz="1200" b="1" spc="5" dirty="0">
                <a:solidFill>
                  <a:prstClr val="white"/>
                </a:solidFill>
                <a:cs typeface="Calibri"/>
              </a:rPr>
              <a:t> </a:t>
            </a:r>
            <a:r>
              <a:rPr sz="1200" b="1" dirty="0">
                <a:solidFill>
                  <a:prstClr val="white"/>
                </a:solidFill>
                <a:cs typeface="Calibri"/>
              </a:rPr>
              <a:t>T</a:t>
            </a:r>
            <a:r>
              <a:rPr sz="1200" b="1" spc="-10" dirty="0">
                <a:solidFill>
                  <a:prstClr val="white"/>
                </a:solidFill>
                <a:cs typeface="Calibri"/>
              </a:rPr>
              <a:t>h</a:t>
            </a:r>
            <a:r>
              <a:rPr sz="1200" b="1" spc="-5" dirty="0">
                <a:solidFill>
                  <a:prstClr val="white"/>
                </a:solidFill>
                <a:cs typeface="Calibri"/>
              </a:rPr>
              <a:t>e</a:t>
            </a:r>
            <a:r>
              <a:rPr sz="1200" b="1" dirty="0">
                <a:solidFill>
                  <a:prstClr val="white"/>
                </a:solidFill>
                <a:cs typeface="Calibri"/>
              </a:rPr>
              <a:t>se</a:t>
            </a:r>
            <a:r>
              <a:rPr sz="1200" b="1" spc="-15" dirty="0">
                <a:solidFill>
                  <a:prstClr val="white"/>
                </a:solidFill>
                <a:cs typeface="Calibri"/>
              </a:rPr>
              <a:t> </a:t>
            </a:r>
            <a:r>
              <a:rPr sz="1200" b="1" spc="-10" dirty="0">
                <a:solidFill>
                  <a:prstClr val="white"/>
                </a:solidFill>
                <a:cs typeface="Calibri"/>
              </a:rPr>
              <a:t>Ar</a:t>
            </a:r>
            <a:r>
              <a:rPr sz="1200" b="1" dirty="0">
                <a:solidFill>
                  <a:prstClr val="white"/>
                </a:solidFill>
                <a:cs typeface="Calibri"/>
              </a:rPr>
              <a:t>e</a:t>
            </a:r>
            <a:r>
              <a:rPr sz="1200" b="1" spc="-15" dirty="0">
                <a:solidFill>
                  <a:prstClr val="white"/>
                </a:solidFill>
                <a:cs typeface="Calibri"/>
              </a:rPr>
              <a:t> Ca</a:t>
            </a:r>
            <a:r>
              <a:rPr sz="1200" b="1" dirty="0">
                <a:solidFill>
                  <a:prstClr val="white"/>
                </a:solidFill>
                <a:cs typeface="Calibri"/>
              </a:rPr>
              <a:t>ses</a:t>
            </a:r>
            <a:r>
              <a:rPr sz="1200" b="1" spc="-10" dirty="0">
                <a:solidFill>
                  <a:prstClr val="white"/>
                </a:solidFill>
                <a:cs typeface="Calibri"/>
              </a:rPr>
              <a:t> </a:t>
            </a:r>
            <a:r>
              <a:rPr sz="1200" b="1" dirty="0">
                <a:solidFill>
                  <a:prstClr val="white"/>
                </a:solidFill>
                <a:cs typeface="Calibri"/>
              </a:rPr>
              <a:t>W</a:t>
            </a:r>
            <a:r>
              <a:rPr sz="1200" b="1" spc="-5" dirty="0">
                <a:solidFill>
                  <a:prstClr val="white"/>
                </a:solidFill>
                <a:cs typeface="Calibri"/>
              </a:rPr>
              <a:t>hic</a:t>
            </a:r>
            <a:r>
              <a:rPr sz="1200" b="1" dirty="0">
                <a:solidFill>
                  <a:prstClr val="white"/>
                </a:solidFill>
                <a:cs typeface="Calibri"/>
              </a:rPr>
              <a:t>h</a:t>
            </a:r>
            <a:r>
              <a:rPr sz="1200" b="1" spc="5" dirty="0">
                <a:solidFill>
                  <a:prstClr val="white"/>
                </a:solidFill>
                <a:cs typeface="Calibri"/>
              </a:rPr>
              <a:t> </a:t>
            </a:r>
            <a:r>
              <a:rPr sz="1200" b="1" spc="-45" dirty="0">
                <a:solidFill>
                  <a:prstClr val="white"/>
                </a:solidFill>
                <a:cs typeface="Calibri"/>
              </a:rPr>
              <a:t>W</a:t>
            </a:r>
            <a:r>
              <a:rPr sz="1200" b="1" spc="-5" dirty="0">
                <a:solidFill>
                  <a:prstClr val="white"/>
                </a:solidFill>
                <a:cs typeface="Calibri"/>
              </a:rPr>
              <a:t>e</a:t>
            </a:r>
            <a:r>
              <a:rPr sz="1200" b="1" spc="-10" dirty="0">
                <a:solidFill>
                  <a:prstClr val="white"/>
                </a:solidFill>
                <a:cs typeface="Calibri"/>
              </a:rPr>
              <a:t>r</a:t>
            </a:r>
            <a:r>
              <a:rPr sz="1200" b="1" dirty="0">
                <a:solidFill>
                  <a:prstClr val="white"/>
                </a:solidFill>
                <a:cs typeface="Calibri"/>
              </a:rPr>
              <a:t>e</a:t>
            </a:r>
            <a:r>
              <a:rPr sz="1200" b="1" spc="-15" dirty="0">
                <a:solidFill>
                  <a:prstClr val="white"/>
                </a:solidFill>
                <a:cs typeface="Calibri"/>
              </a:rPr>
              <a:t> </a:t>
            </a:r>
            <a:r>
              <a:rPr sz="1200" b="1" spc="-20" dirty="0">
                <a:solidFill>
                  <a:prstClr val="white"/>
                </a:solidFill>
                <a:cs typeface="Calibri"/>
              </a:rPr>
              <a:t>K</a:t>
            </a:r>
            <a:r>
              <a:rPr sz="1200" b="1" spc="-10" dirty="0">
                <a:solidFill>
                  <a:prstClr val="white"/>
                </a:solidFill>
                <a:cs typeface="Calibri"/>
              </a:rPr>
              <a:t>no</a:t>
            </a:r>
            <a:r>
              <a:rPr sz="1200" b="1" spc="-5" dirty="0">
                <a:solidFill>
                  <a:prstClr val="white"/>
                </a:solidFill>
                <a:cs typeface="Calibri"/>
              </a:rPr>
              <a:t>w</a:t>
            </a:r>
            <a:r>
              <a:rPr sz="1200" b="1" spc="-10" dirty="0">
                <a:solidFill>
                  <a:prstClr val="white"/>
                </a:solidFill>
                <a:cs typeface="Calibri"/>
              </a:rPr>
              <a:t>n</a:t>
            </a:r>
            <a:r>
              <a:rPr sz="1200" b="1" spc="5" dirty="0">
                <a:solidFill>
                  <a:prstClr val="white"/>
                </a:solidFill>
                <a:cs typeface="Calibri"/>
              </a:rPr>
              <a:t> </a:t>
            </a:r>
            <a:r>
              <a:rPr sz="1200" b="1" spc="-105" dirty="0">
                <a:solidFill>
                  <a:prstClr val="white"/>
                </a:solidFill>
                <a:cs typeface="Calibri"/>
              </a:rPr>
              <a:t>T</a:t>
            </a:r>
            <a:r>
              <a:rPr sz="1200" b="1" spc="-10" dirty="0">
                <a:solidFill>
                  <a:prstClr val="white"/>
                </a:solidFill>
                <a:cs typeface="Calibri"/>
              </a:rPr>
              <a:t>o</a:t>
            </a:r>
            <a:r>
              <a:rPr sz="1200" b="1" spc="15" dirty="0">
                <a:solidFill>
                  <a:prstClr val="white"/>
                </a:solidFill>
                <a:cs typeface="Calibri"/>
              </a:rPr>
              <a:t> </a:t>
            </a:r>
            <a:r>
              <a:rPr sz="1200" b="1" spc="-10" dirty="0">
                <a:solidFill>
                  <a:prstClr val="white"/>
                </a:solidFill>
                <a:cs typeface="Calibri"/>
              </a:rPr>
              <a:t>L</a:t>
            </a:r>
            <a:r>
              <a:rPr sz="1200" b="1" spc="-30" dirty="0">
                <a:solidFill>
                  <a:prstClr val="white"/>
                </a:solidFill>
                <a:cs typeface="Calibri"/>
              </a:rPr>
              <a:t>a</a:t>
            </a:r>
            <a:r>
              <a:rPr sz="1200" b="1" dirty="0">
                <a:solidFill>
                  <a:prstClr val="white"/>
                </a:solidFill>
                <a:cs typeface="Calibri"/>
              </a:rPr>
              <a:t>w</a:t>
            </a:r>
            <a:r>
              <a:rPr sz="1200" b="1" spc="5" dirty="0">
                <a:solidFill>
                  <a:prstClr val="white"/>
                </a:solidFill>
                <a:cs typeface="Calibri"/>
              </a:rPr>
              <a:t> </a:t>
            </a:r>
            <a:r>
              <a:rPr sz="1200" b="1" spc="-10" dirty="0">
                <a:solidFill>
                  <a:prstClr val="white"/>
                </a:solidFill>
                <a:cs typeface="Calibri"/>
              </a:rPr>
              <a:t>E</a:t>
            </a:r>
            <a:r>
              <a:rPr sz="1200" b="1" spc="-20" dirty="0">
                <a:solidFill>
                  <a:prstClr val="white"/>
                </a:solidFill>
                <a:cs typeface="Calibri"/>
              </a:rPr>
              <a:t>n</a:t>
            </a:r>
            <a:r>
              <a:rPr sz="1200" b="1" spc="-10" dirty="0">
                <a:solidFill>
                  <a:prstClr val="white"/>
                </a:solidFill>
                <a:cs typeface="Calibri"/>
              </a:rPr>
              <a:t>f</a:t>
            </a:r>
            <a:r>
              <a:rPr sz="1200" b="1" dirty="0">
                <a:solidFill>
                  <a:prstClr val="white"/>
                </a:solidFill>
                <a:cs typeface="Calibri"/>
              </a:rPr>
              <a:t>o</a:t>
            </a:r>
            <a:r>
              <a:rPr sz="1200" b="1" spc="-5" dirty="0">
                <a:solidFill>
                  <a:prstClr val="white"/>
                </a:solidFill>
                <a:cs typeface="Calibri"/>
              </a:rPr>
              <a:t>rce</a:t>
            </a:r>
            <a:r>
              <a:rPr sz="1200" b="1" spc="-10" dirty="0">
                <a:solidFill>
                  <a:prstClr val="white"/>
                </a:solidFill>
                <a:cs typeface="Calibri"/>
              </a:rPr>
              <a:t>m</a:t>
            </a:r>
            <a:r>
              <a:rPr sz="1200" b="1" spc="-5" dirty="0">
                <a:solidFill>
                  <a:prstClr val="white"/>
                </a:solidFill>
                <a:cs typeface="Calibri"/>
              </a:rPr>
              <a:t>e</a:t>
            </a:r>
            <a:r>
              <a:rPr sz="1200" b="1" spc="-20" dirty="0">
                <a:solidFill>
                  <a:prstClr val="white"/>
                </a:solidFill>
                <a:cs typeface="Calibri"/>
              </a:rPr>
              <a:t>n</a:t>
            </a:r>
            <a:r>
              <a:rPr sz="1200" b="1" spc="-5" dirty="0">
                <a:solidFill>
                  <a:prstClr val="white"/>
                </a:solidFill>
                <a:cs typeface="Calibri"/>
              </a:rPr>
              <a:t>t</a:t>
            </a:r>
            <a:r>
              <a:rPr sz="1200" b="1" spc="-20" dirty="0">
                <a:solidFill>
                  <a:prstClr val="white"/>
                </a:solidFill>
                <a:cs typeface="Calibri"/>
              </a:rPr>
              <a:t> </a:t>
            </a:r>
            <a:r>
              <a:rPr sz="1200" b="1" spc="-10" dirty="0">
                <a:solidFill>
                  <a:prstClr val="white"/>
                </a:solidFill>
                <a:cs typeface="Calibri"/>
              </a:rPr>
              <a:t>As B</a:t>
            </a:r>
            <a:r>
              <a:rPr sz="1200" b="1" spc="-20" dirty="0">
                <a:solidFill>
                  <a:prstClr val="white"/>
                </a:solidFill>
                <a:cs typeface="Calibri"/>
              </a:rPr>
              <a:t>e</a:t>
            </a:r>
            <a:r>
              <a:rPr sz="1200" b="1" spc="-10" dirty="0">
                <a:solidFill>
                  <a:prstClr val="white"/>
                </a:solidFill>
                <a:cs typeface="Calibri"/>
              </a:rPr>
              <a:t>h</a:t>
            </a:r>
            <a:r>
              <a:rPr sz="1200" b="1" spc="-30" dirty="0">
                <a:solidFill>
                  <a:prstClr val="white"/>
                </a:solidFill>
                <a:cs typeface="Calibri"/>
              </a:rPr>
              <a:t>a</a:t>
            </a:r>
            <a:r>
              <a:rPr sz="1200" b="1" spc="-10" dirty="0">
                <a:solidFill>
                  <a:prstClr val="white"/>
                </a:solidFill>
                <a:cs typeface="Calibri"/>
              </a:rPr>
              <a:t>vio</a:t>
            </a:r>
            <a:r>
              <a:rPr sz="1200" b="1" spc="-20" dirty="0">
                <a:solidFill>
                  <a:prstClr val="white"/>
                </a:solidFill>
                <a:cs typeface="Calibri"/>
              </a:rPr>
              <a:t>r</a:t>
            </a:r>
            <a:r>
              <a:rPr sz="1200" b="1" spc="-15" dirty="0">
                <a:solidFill>
                  <a:prstClr val="white"/>
                </a:solidFill>
                <a:cs typeface="Calibri"/>
              </a:rPr>
              <a:t>a</a:t>
            </a:r>
            <a:r>
              <a:rPr sz="1200" b="1" spc="-5" dirty="0">
                <a:solidFill>
                  <a:prstClr val="white"/>
                </a:solidFill>
                <a:cs typeface="Calibri"/>
              </a:rPr>
              <a:t>l </a:t>
            </a:r>
            <a:r>
              <a:rPr sz="1200" b="1" dirty="0">
                <a:solidFill>
                  <a:prstClr val="white"/>
                </a:solidFill>
                <a:cs typeface="Calibri"/>
              </a:rPr>
              <a:t>H</a:t>
            </a:r>
            <a:r>
              <a:rPr sz="1200" b="1" spc="-10" dirty="0">
                <a:solidFill>
                  <a:prstClr val="white"/>
                </a:solidFill>
                <a:cs typeface="Calibri"/>
              </a:rPr>
              <a:t>e</a:t>
            </a:r>
            <a:r>
              <a:rPr sz="1200" b="1" spc="-15" dirty="0">
                <a:solidFill>
                  <a:prstClr val="white"/>
                </a:solidFill>
                <a:cs typeface="Calibri"/>
              </a:rPr>
              <a:t>a</a:t>
            </a:r>
            <a:r>
              <a:rPr sz="1200" b="1" spc="-5" dirty="0">
                <a:solidFill>
                  <a:prstClr val="white"/>
                </a:solidFill>
                <a:cs typeface="Calibri"/>
              </a:rPr>
              <a:t>lth</a:t>
            </a:r>
            <a:r>
              <a:rPr sz="1200" b="1" spc="10" dirty="0">
                <a:solidFill>
                  <a:prstClr val="white"/>
                </a:solidFill>
                <a:cs typeface="Calibri"/>
              </a:rPr>
              <a:t> </a:t>
            </a:r>
            <a:r>
              <a:rPr sz="1200" b="1" spc="-30" dirty="0">
                <a:solidFill>
                  <a:prstClr val="white"/>
                </a:solidFill>
                <a:cs typeface="Calibri"/>
              </a:rPr>
              <a:t>R</a:t>
            </a:r>
            <a:r>
              <a:rPr sz="1200" b="1" spc="-5" dirty="0">
                <a:solidFill>
                  <a:prstClr val="white"/>
                </a:solidFill>
                <a:cs typeface="Calibri"/>
              </a:rPr>
              <a:t>el</a:t>
            </a:r>
            <a:r>
              <a:rPr sz="1200" b="1" spc="-30" dirty="0">
                <a:solidFill>
                  <a:prstClr val="white"/>
                </a:solidFill>
                <a:cs typeface="Calibri"/>
              </a:rPr>
              <a:t>a</a:t>
            </a:r>
            <a:r>
              <a:rPr sz="1200" b="1" spc="-15" dirty="0">
                <a:solidFill>
                  <a:prstClr val="white"/>
                </a:solidFill>
                <a:cs typeface="Calibri"/>
              </a:rPr>
              <a:t>t</a:t>
            </a:r>
            <a:r>
              <a:rPr sz="1200" b="1" spc="-5" dirty="0">
                <a:solidFill>
                  <a:prstClr val="white"/>
                </a:solidFill>
                <a:cs typeface="Calibri"/>
              </a:rPr>
              <a:t>e</a:t>
            </a:r>
            <a:r>
              <a:rPr sz="1200" b="1" spc="-10" dirty="0">
                <a:solidFill>
                  <a:prstClr val="white"/>
                </a:solidFill>
                <a:cs typeface="Calibri"/>
              </a:rPr>
              <a:t>d</a:t>
            </a:r>
            <a:r>
              <a:rPr sz="1200" b="1" spc="-5" dirty="0">
                <a:solidFill>
                  <a:prstClr val="white"/>
                </a:solidFill>
                <a:cs typeface="Calibri"/>
              </a:rPr>
              <a:t> </a:t>
            </a:r>
            <a:r>
              <a:rPr sz="1200" b="1" spc="-45" dirty="0">
                <a:solidFill>
                  <a:prstClr val="white"/>
                </a:solidFill>
                <a:cs typeface="Calibri"/>
              </a:rPr>
              <a:t>A</a:t>
            </a:r>
            <a:r>
              <a:rPr sz="1200" b="1" spc="-5" dirty="0">
                <a:solidFill>
                  <a:prstClr val="white"/>
                </a:solidFill>
                <a:cs typeface="Calibri"/>
              </a:rPr>
              <a:t>t </a:t>
            </a:r>
            <a:r>
              <a:rPr sz="1200" b="1" dirty="0">
                <a:solidFill>
                  <a:prstClr val="white"/>
                </a:solidFill>
                <a:cs typeface="Calibri"/>
              </a:rPr>
              <a:t>T</a:t>
            </a:r>
            <a:r>
              <a:rPr sz="1200" b="1" spc="-10" dirty="0">
                <a:solidFill>
                  <a:prstClr val="white"/>
                </a:solidFill>
                <a:cs typeface="Calibri"/>
              </a:rPr>
              <a:t>h</a:t>
            </a:r>
            <a:r>
              <a:rPr sz="1200" b="1" dirty="0">
                <a:solidFill>
                  <a:prstClr val="white"/>
                </a:solidFill>
                <a:cs typeface="Calibri"/>
              </a:rPr>
              <a:t>e</a:t>
            </a:r>
            <a:r>
              <a:rPr sz="1200" b="1" spc="-5" dirty="0">
                <a:solidFill>
                  <a:prstClr val="white"/>
                </a:solidFill>
                <a:cs typeface="Calibri"/>
              </a:rPr>
              <a:t> </a:t>
            </a:r>
            <a:r>
              <a:rPr sz="1200" b="1" dirty="0">
                <a:solidFill>
                  <a:prstClr val="white"/>
                </a:solidFill>
                <a:cs typeface="Calibri"/>
              </a:rPr>
              <a:t>T</a:t>
            </a:r>
            <a:r>
              <a:rPr sz="1200" b="1" spc="-5" dirty="0">
                <a:solidFill>
                  <a:prstClr val="white"/>
                </a:solidFill>
                <a:cs typeface="Calibri"/>
              </a:rPr>
              <a:t>im</a:t>
            </a:r>
            <a:r>
              <a:rPr sz="1200" b="1" dirty="0">
                <a:solidFill>
                  <a:prstClr val="white"/>
                </a:solidFill>
                <a:cs typeface="Calibri"/>
              </a:rPr>
              <a:t>e</a:t>
            </a:r>
            <a:endParaRPr sz="1200">
              <a:solidFill>
                <a:prstClr val="white"/>
              </a:solidFill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/>
            <a:fld id="{81D60167-4931-47E6-BA6A-407CBD079E47}" type="slidenum">
              <a:rPr spc="-10" dirty="0"/>
              <a:pPr marL="101600"/>
              <a:t>9</a:t>
            </a:fld>
            <a:endParaRPr spc="-10" dirty="0"/>
          </a:p>
        </p:txBody>
      </p:sp>
    </p:spTree>
    <p:extLst>
      <p:ext uri="{BB962C8B-B14F-4D97-AF65-F5344CB8AC3E}">
        <p14:creationId xmlns:p14="http://schemas.microsoft.com/office/powerpoint/2010/main" val="2023128669"/>
      </p:ext>
    </p:extLst>
  </p:cSld>
  <p:clrMapOvr>
    <a:masterClrMapping/>
  </p:clrMapOvr>
</p:sld>
</file>

<file path=ppt/theme/theme1.xml><?xml version="1.0" encoding="utf-8"?>
<a:theme xmlns:a="http://schemas.openxmlformats.org/drawingml/2006/main" name="APA">
  <a:themeElements>
    <a:clrScheme name="APA Palette 1">
      <a:dk1>
        <a:sysClr val="windowText" lastClr="000000"/>
      </a:dk1>
      <a:lt1>
        <a:sysClr val="window" lastClr="FFFFFF"/>
      </a:lt1>
      <a:dk2>
        <a:srgbClr val="003399"/>
      </a:dk2>
      <a:lt2>
        <a:srgbClr val="D2D1CF"/>
      </a:lt2>
      <a:accent1>
        <a:srgbClr val="003399"/>
      </a:accent1>
      <a:accent2>
        <a:srgbClr val="3B8634"/>
      </a:accent2>
      <a:accent3>
        <a:srgbClr val="196779"/>
      </a:accent3>
      <a:accent4>
        <a:srgbClr val="C33F23"/>
      </a:accent4>
      <a:accent5>
        <a:srgbClr val="B01E2C"/>
      </a:accent5>
      <a:accent6>
        <a:srgbClr val="701921"/>
      </a:accent6>
      <a:hlink>
        <a:srgbClr val="003399"/>
      </a:hlink>
      <a:folHlink>
        <a:srgbClr val="27509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9_APA">
  <a:themeElements>
    <a:clrScheme name="APA Palette 1">
      <a:dk1>
        <a:sysClr val="windowText" lastClr="000000"/>
      </a:dk1>
      <a:lt1>
        <a:sysClr val="window" lastClr="FFFFFF"/>
      </a:lt1>
      <a:dk2>
        <a:srgbClr val="003399"/>
      </a:dk2>
      <a:lt2>
        <a:srgbClr val="D2D1CF"/>
      </a:lt2>
      <a:accent1>
        <a:srgbClr val="003399"/>
      </a:accent1>
      <a:accent2>
        <a:srgbClr val="3B8634"/>
      </a:accent2>
      <a:accent3>
        <a:srgbClr val="196779"/>
      </a:accent3>
      <a:accent4>
        <a:srgbClr val="C33F23"/>
      </a:accent4>
      <a:accent5>
        <a:srgbClr val="B01E2C"/>
      </a:accent5>
      <a:accent6>
        <a:srgbClr val="701921"/>
      </a:accent6>
      <a:hlink>
        <a:srgbClr val="003399"/>
      </a:hlink>
      <a:folHlink>
        <a:srgbClr val="27509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0_APA">
  <a:themeElements>
    <a:clrScheme name="APA Palette 1">
      <a:dk1>
        <a:sysClr val="windowText" lastClr="000000"/>
      </a:dk1>
      <a:lt1>
        <a:sysClr val="window" lastClr="FFFFFF"/>
      </a:lt1>
      <a:dk2>
        <a:srgbClr val="003399"/>
      </a:dk2>
      <a:lt2>
        <a:srgbClr val="D2D1CF"/>
      </a:lt2>
      <a:accent1>
        <a:srgbClr val="003399"/>
      </a:accent1>
      <a:accent2>
        <a:srgbClr val="3B8634"/>
      </a:accent2>
      <a:accent3>
        <a:srgbClr val="196779"/>
      </a:accent3>
      <a:accent4>
        <a:srgbClr val="C33F23"/>
      </a:accent4>
      <a:accent5>
        <a:srgbClr val="B01E2C"/>
      </a:accent5>
      <a:accent6>
        <a:srgbClr val="701921"/>
      </a:accent6>
      <a:hlink>
        <a:srgbClr val="003399"/>
      </a:hlink>
      <a:folHlink>
        <a:srgbClr val="27509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APA">
  <a:themeElements>
    <a:clrScheme name="APA Palette 1">
      <a:dk1>
        <a:sysClr val="windowText" lastClr="000000"/>
      </a:dk1>
      <a:lt1>
        <a:sysClr val="window" lastClr="FFFFFF"/>
      </a:lt1>
      <a:dk2>
        <a:srgbClr val="003399"/>
      </a:dk2>
      <a:lt2>
        <a:srgbClr val="D2D1CF"/>
      </a:lt2>
      <a:accent1>
        <a:srgbClr val="003399"/>
      </a:accent1>
      <a:accent2>
        <a:srgbClr val="3B8634"/>
      </a:accent2>
      <a:accent3>
        <a:srgbClr val="196779"/>
      </a:accent3>
      <a:accent4>
        <a:srgbClr val="C33F23"/>
      </a:accent4>
      <a:accent5>
        <a:srgbClr val="B01E2C"/>
      </a:accent5>
      <a:accent6>
        <a:srgbClr val="701921"/>
      </a:accent6>
      <a:hlink>
        <a:srgbClr val="003399"/>
      </a:hlink>
      <a:folHlink>
        <a:srgbClr val="27509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APA">
  <a:themeElements>
    <a:clrScheme name="APA Palette 1">
      <a:dk1>
        <a:sysClr val="windowText" lastClr="000000"/>
      </a:dk1>
      <a:lt1>
        <a:sysClr val="window" lastClr="FFFFFF"/>
      </a:lt1>
      <a:dk2>
        <a:srgbClr val="003399"/>
      </a:dk2>
      <a:lt2>
        <a:srgbClr val="D2D1CF"/>
      </a:lt2>
      <a:accent1>
        <a:srgbClr val="003399"/>
      </a:accent1>
      <a:accent2>
        <a:srgbClr val="3B8634"/>
      </a:accent2>
      <a:accent3>
        <a:srgbClr val="196779"/>
      </a:accent3>
      <a:accent4>
        <a:srgbClr val="C33F23"/>
      </a:accent4>
      <a:accent5>
        <a:srgbClr val="B01E2C"/>
      </a:accent5>
      <a:accent6>
        <a:srgbClr val="701921"/>
      </a:accent6>
      <a:hlink>
        <a:srgbClr val="003399"/>
      </a:hlink>
      <a:folHlink>
        <a:srgbClr val="27509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APA">
  <a:themeElements>
    <a:clrScheme name="APA Palette 1">
      <a:dk1>
        <a:sysClr val="windowText" lastClr="000000"/>
      </a:dk1>
      <a:lt1>
        <a:sysClr val="window" lastClr="FFFFFF"/>
      </a:lt1>
      <a:dk2>
        <a:srgbClr val="003399"/>
      </a:dk2>
      <a:lt2>
        <a:srgbClr val="D2D1CF"/>
      </a:lt2>
      <a:accent1>
        <a:srgbClr val="003399"/>
      </a:accent1>
      <a:accent2>
        <a:srgbClr val="3B8634"/>
      </a:accent2>
      <a:accent3>
        <a:srgbClr val="196779"/>
      </a:accent3>
      <a:accent4>
        <a:srgbClr val="C33F23"/>
      </a:accent4>
      <a:accent5>
        <a:srgbClr val="B01E2C"/>
      </a:accent5>
      <a:accent6>
        <a:srgbClr val="701921"/>
      </a:accent6>
      <a:hlink>
        <a:srgbClr val="003399"/>
      </a:hlink>
      <a:folHlink>
        <a:srgbClr val="27509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APA">
  <a:themeElements>
    <a:clrScheme name="APA Palette 1">
      <a:dk1>
        <a:sysClr val="windowText" lastClr="000000"/>
      </a:dk1>
      <a:lt1>
        <a:sysClr val="window" lastClr="FFFFFF"/>
      </a:lt1>
      <a:dk2>
        <a:srgbClr val="003399"/>
      </a:dk2>
      <a:lt2>
        <a:srgbClr val="D2D1CF"/>
      </a:lt2>
      <a:accent1>
        <a:srgbClr val="003399"/>
      </a:accent1>
      <a:accent2>
        <a:srgbClr val="3B8634"/>
      </a:accent2>
      <a:accent3>
        <a:srgbClr val="196779"/>
      </a:accent3>
      <a:accent4>
        <a:srgbClr val="C33F23"/>
      </a:accent4>
      <a:accent5>
        <a:srgbClr val="B01E2C"/>
      </a:accent5>
      <a:accent6>
        <a:srgbClr val="701921"/>
      </a:accent6>
      <a:hlink>
        <a:srgbClr val="003399"/>
      </a:hlink>
      <a:folHlink>
        <a:srgbClr val="27509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APA">
  <a:themeElements>
    <a:clrScheme name="APA Palette 1">
      <a:dk1>
        <a:sysClr val="windowText" lastClr="000000"/>
      </a:dk1>
      <a:lt1>
        <a:sysClr val="window" lastClr="FFFFFF"/>
      </a:lt1>
      <a:dk2>
        <a:srgbClr val="003399"/>
      </a:dk2>
      <a:lt2>
        <a:srgbClr val="D2D1CF"/>
      </a:lt2>
      <a:accent1>
        <a:srgbClr val="003399"/>
      </a:accent1>
      <a:accent2>
        <a:srgbClr val="3B8634"/>
      </a:accent2>
      <a:accent3>
        <a:srgbClr val="196779"/>
      </a:accent3>
      <a:accent4>
        <a:srgbClr val="C33F23"/>
      </a:accent4>
      <a:accent5>
        <a:srgbClr val="B01E2C"/>
      </a:accent5>
      <a:accent6>
        <a:srgbClr val="701921"/>
      </a:accent6>
      <a:hlink>
        <a:srgbClr val="003399"/>
      </a:hlink>
      <a:folHlink>
        <a:srgbClr val="27509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6_APA">
  <a:themeElements>
    <a:clrScheme name="APA Palette 1">
      <a:dk1>
        <a:sysClr val="windowText" lastClr="000000"/>
      </a:dk1>
      <a:lt1>
        <a:sysClr val="window" lastClr="FFFFFF"/>
      </a:lt1>
      <a:dk2>
        <a:srgbClr val="003399"/>
      </a:dk2>
      <a:lt2>
        <a:srgbClr val="D2D1CF"/>
      </a:lt2>
      <a:accent1>
        <a:srgbClr val="003399"/>
      </a:accent1>
      <a:accent2>
        <a:srgbClr val="3B8634"/>
      </a:accent2>
      <a:accent3>
        <a:srgbClr val="196779"/>
      </a:accent3>
      <a:accent4>
        <a:srgbClr val="C33F23"/>
      </a:accent4>
      <a:accent5>
        <a:srgbClr val="B01E2C"/>
      </a:accent5>
      <a:accent6>
        <a:srgbClr val="701921"/>
      </a:accent6>
      <a:hlink>
        <a:srgbClr val="003399"/>
      </a:hlink>
      <a:folHlink>
        <a:srgbClr val="27509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7_APA">
  <a:themeElements>
    <a:clrScheme name="APA Palette 1">
      <a:dk1>
        <a:sysClr val="windowText" lastClr="000000"/>
      </a:dk1>
      <a:lt1>
        <a:sysClr val="window" lastClr="FFFFFF"/>
      </a:lt1>
      <a:dk2>
        <a:srgbClr val="003399"/>
      </a:dk2>
      <a:lt2>
        <a:srgbClr val="D2D1CF"/>
      </a:lt2>
      <a:accent1>
        <a:srgbClr val="003399"/>
      </a:accent1>
      <a:accent2>
        <a:srgbClr val="3B8634"/>
      </a:accent2>
      <a:accent3>
        <a:srgbClr val="196779"/>
      </a:accent3>
      <a:accent4>
        <a:srgbClr val="C33F23"/>
      </a:accent4>
      <a:accent5>
        <a:srgbClr val="B01E2C"/>
      </a:accent5>
      <a:accent6>
        <a:srgbClr val="701921"/>
      </a:accent6>
      <a:hlink>
        <a:srgbClr val="003399"/>
      </a:hlink>
      <a:folHlink>
        <a:srgbClr val="27509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8_APA">
  <a:themeElements>
    <a:clrScheme name="APA Palette 1">
      <a:dk1>
        <a:sysClr val="windowText" lastClr="000000"/>
      </a:dk1>
      <a:lt1>
        <a:sysClr val="window" lastClr="FFFFFF"/>
      </a:lt1>
      <a:dk2>
        <a:srgbClr val="003399"/>
      </a:dk2>
      <a:lt2>
        <a:srgbClr val="D2D1CF"/>
      </a:lt2>
      <a:accent1>
        <a:srgbClr val="003399"/>
      </a:accent1>
      <a:accent2>
        <a:srgbClr val="3B8634"/>
      </a:accent2>
      <a:accent3>
        <a:srgbClr val="196779"/>
      </a:accent3>
      <a:accent4>
        <a:srgbClr val="C33F23"/>
      </a:accent4>
      <a:accent5>
        <a:srgbClr val="B01E2C"/>
      </a:accent5>
      <a:accent6>
        <a:srgbClr val="701921"/>
      </a:accent6>
      <a:hlink>
        <a:srgbClr val="003399"/>
      </a:hlink>
      <a:folHlink>
        <a:srgbClr val="27509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628AA1EA2F2142954F1C3DA55C47DD" ma:contentTypeVersion="2" ma:contentTypeDescription="Create a new document." ma:contentTypeScope="" ma:versionID="8b1fd232b4739f8acd3d441ffeebb70e">
  <xsd:schema xmlns:xsd="http://www.w3.org/2001/XMLSchema" xmlns:xs="http://www.w3.org/2001/XMLSchema" xmlns:p="http://schemas.microsoft.com/office/2006/metadata/properties" xmlns:ns2="0359265e-c19c-4ebf-b8ef-e495c0a3b367" targetNamespace="http://schemas.microsoft.com/office/2006/metadata/properties" ma:root="true" ma:fieldsID="a31523a0250ff39d4581889c6ccb6f16" ns2:_="">
    <xsd:import namespace="0359265e-c19c-4ebf-b8ef-e495c0a3b367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2:Document_x0020_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59265e-c19c-4ebf-b8ef-e495c0a3b367" elementFormDefault="qualified">
    <xsd:import namespace="http://schemas.microsoft.com/office/2006/documentManagement/types"/>
    <xsd:import namespace="http://schemas.microsoft.com/office/infopath/2007/PartnerControls"/>
    <xsd:element name="Category" ma:index="8" nillable="true" ma:displayName="Category" ma:format="Dropdown" ma:internalName="Category">
      <xsd:simpleType>
        <xsd:restriction base="dms:Choice">
          <xsd:enumeration value="APA Templates"/>
          <xsd:enumeration value="Documents"/>
          <xsd:enumeration value="Forms"/>
        </xsd:restriction>
      </xsd:simpleType>
    </xsd:element>
    <xsd:element name="Document_x0020_Type" ma:index="9" nillable="true" ma:displayName="Document Type" ma:default="Form" ma:format="Dropdown" ma:internalName="Document_x0020_Type">
      <xsd:simpleType>
        <xsd:restriction base="dms:Choice">
          <xsd:enumeration value="Form"/>
          <xsd:enumeration value="Document"/>
          <xsd:enumeration value="Templat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0359265e-c19c-4ebf-b8ef-e495c0a3b367">APA Templates</Category>
    <Document_x0020_Type xmlns="0359265e-c19c-4ebf-b8ef-e495c0a3b367">Document</Document_x0020_Type>
  </documentManagement>
</p:properties>
</file>

<file path=customXml/itemProps1.xml><?xml version="1.0" encoding="utf-8"?>
<ds:datastoreItem xmlns:ds="http://schemas.openxmlformats.org/officeDocument/2006/customXml" ds:itemID="{D8F228AE-04CB-4106-B305-444D7C02AC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7FDCFA7-11A5-4947-B834-F8174F0AE9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59265e-c19c-4ebf-b8ef-e495c0a3b3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88E6D82-89ED-4237-9F54-7D83CA6C3E43}">
  <ds:schemaRefs>
    <ds:schemaRef ds:uri="http://schemas.microsoft.com/office/2006/documentManagement/types"/>
    <ds:schemaRef ds:uri="http://purl.org/dc/elements/1.1/"/>
    <ds:schemaRef ds:uri="http://purl.org/dc/dcmitype/"/>
    <ds:schemaRef ds:uri="0359265e-c19c-4ebf-b8ef-e495c0a3b367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APA.potx</Template>
  <TotalTime>994</TotalTime>
  <Words>685</Words>
  <Application>Microsoft Macintosh PowerPoint</Application>
  <PresentationFormat>On-screen Show (4:3)</PresentationFormat>
  <Paragraphs>164</Paragraphs>
  <Slides>30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Arial</vt:lpstr>
      <vt:lpstr>Calibri</vt:lpstr>
      <vt:lpstr>APA</vt:lpstr>
      <vt:lpstr>1_APA</vt:lpstr>
      <vt:lpstr>2_APA</vt:lpstr>
      <vt:lpstr>3_APA</vt:lpstr>
      <vt:lpstr>4_APA</vt:lpstr>
      <vt:lpstr>5_APA</vt:lpstr>
      <vt:lpstr>6_APA</vt:lpstr>
      <vt:lpstr>7_APA</vt:lpstr>
      <vt:lpstr>8_APA</vt:lpstr>
      <vt:lpstr>9_APA</vt:lpstr>
      <vt:lpstr>10_APA</vt:lpstr>
      <vt:lpstr>Why not shoot them in the leg?</vt:lpstr>
      <vt:lpstr>Panel presenters</vt:lpstr>
      <vt:lpstr>Overview </vt:lpstr>
      <vt:lpstr>Poll </vt:lpstr>
      <vt:lpstr>PowerPoint Presentation</vt:lpstr>
      <vt:lpstr>Poll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Collaborative Models    </vt:lpstr>
      <vt:lpstr>Types of Programs</vt:lpstr>
      <vt:lpstr>Elements of A CIT PROGRAM</vt:lpstr>
      <vt:lpstr>Albuquerque model </vt:lpstr>
      <vt:lpstr>Barriers to collaboration: Culture in Law Enforcement</vt:lpstr>
      <vt:lpstr>Barriers to collaboration: Culture OF MEDICAL FIELD </vt:lpstr>
      <vt:lpstr>Panelist’s Perspectives   </vt:lpstr>
      <vt:lpstr>Psychiatrist in law enforcement</vt:lpstr>
      <vt:lpstr>PES and Law Enforcement </vt:lpstr>
      <vt:lpstr>Perspective of Chair</vt:lpstr>
      <vt:lpstr>Resident Perspective</vt:lpstr>
      <vt:lpstr>Law Enforcement </vt:lpstr>
      <vt:lpstr>  Why not shoot them in the leg ?   </vt:lpstr>
      <vt:lpstr>Why don’t police shoot them in the leg</vt:lpstr>
      <vt:lpstr>Police Tactics</vt:lpstr>
      <vt:lpstr>Starting a program </vt:lpstr>
      <vt:lpstr> Video presentations   </vt:lpstr>
      <vt:lpstr>THANK YOU!</vt:lpstr>
      <vt:lpstr>CONTACT INFORMATION</vt:lpstr>
    </vt:vector>
  </TitlesOfParts>
  <LinksUpToDate>false</LinksUpToDate>
  <SharedDoc>false</SharedDoc>
  <HyperlinkBase/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APA PowerPoint Template</dc:title>
  <dc:creator>Cynthia DeDios</dc:creator>
  <cp:lastModifiedBy>Matthew Tinney</cp:lastModifiedBy>
  <cp:revision>104</cp:revision>
  <dcterms:created xsi:type="dcterms:W3CDTF">2015-04-29T13:45:43Z</dcterms:created>
  <dcterms:modified xsi:type="dcterms:W3CDTF">2018-05-08T22:03:51Z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-109548271</vt:i4>
  </property>
  <property fmtid="{D5CDD505-2E9C-101B-9397-08002B2CF9AE}" pid="3" name="_NewReviewCycle">
    <vt:lpwstr/>
  </property>
  <property fmtid="{D5CDD505-2E9C-101B-9397-08002B2CF9AE}" pid="4" name="_EmailSubject">
    <vt:lpwstr>Final Deliverables!</vt:lpwstr>
  </property>
  <property fmtid="{D5CDD505-2E9C-101B-9397-08002B2CF9AE}" pid="5" name="_AuthorEmail">
    <vt:lpwstr>cathy.copley@porternovelli.com</vt:lpwstr>
  </property>
  <property fmtid="{D5CDD505-2E9C-101B-9397-08002B2CF9AE}" pid="6" name="_AuthorEmailDisplayName">
    <vt:lpwstr>Cathy Copley</vt:lpwstr>
  </property>
  <property fmtid="{D5CDD505-2E9C-101B-9397-08002B2CF9AE}" pid="7" name="ContentTypeId">
    <vt:lpwstr>0x0101005D628AA1EA2F2142954F1C3DA55C47DD</vt:lpwstr>
  </property>
</Properties>
</file>