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4" r:id="rId6"/>
    <p:sldId id="262" r:id="rId7"/>
    <p:sldId id="276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7" autoAdjust="0"/>
  </p:normalViewPr>
  <p:slideViewPr>
    <p:cSldViewPr snapToGrid="0" snapToObjects="1">
      <p:cViewPr>
        <p:scale>
          <a:sx n="91" d="100"/>
          <a:sy n="91" d="100"/>
        </p:scale>
        <p:origin x="-1160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B2513-A9BD-4C55-8CC6-DF0B75A1C0A3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952FD-EBB9-4CEF-ACBD-1C7FBBA4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5A66-D6D2-452C-83AE-1654856EE9B0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3F9-8313-466E-86EE-9E79CC95925B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1B2A-81AB-4FD4-8656-EC3C98EB88CF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7409-9490-4D04-994C-11BFC403D480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AEC4-B744-47AB-8451-6EA3B6670580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B4F-A443-4CF1-8958-DD739AE3235D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EA25-F1CF-49A1-9B46-E11F2F4BA70B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DFC-BFA5-48FB-8090-C1014FE0C5DA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083-5A15-4F28-B234-D677123A411D}" type="datetime1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F93-A32D-4ECE-BF64-821B0F0FA8DD}" type="datetime1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AA6-C886-4383-8EFF-B0361C5995C8}" type="datetime1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0EE8-6FBF-402D-A9D2-9B7D44CE0090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84BB4F-A443-4CF1-8958-DD739AE3235D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Listening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Crisis Intervention Training</a:t>
            </a:r>
          </a:p>
          <a:p>
            <a:r>
              <a:rPr lang="en-US" dirty="0" smtClean="0"/>
              <a:t>Albuquerque Police Department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CFE4BAC9-6D41-4691-9299-18EF07EF01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Listening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communication technique that a listener uses to show the speaker that they paying attention and understand the message that is being relayed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Clinical evidence and research suggest that it is an effective way to induce behavioral changes in others.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Active Listening?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</a:p>
          <a:p>
            <a:r>
              <a:rPr lang="en-US" dirty="0" smtClean="0"/>
              <a:t>Understanding</a:t>
            </a:r>
          </a:p>
          <a:p>
            <a:r>
              <a:rPr lang="en-US" dirty="0" smtClean="0"/>
              <a:t>Retention</a:t>
            </a:r>
          </a:p>
          <a:p>
            <a:r>
              <a:rPr lang="en-US" dirty="0" smtClean="0"/>
              <a:t>Rapport</a:t>
            </a:r>
          </a:p>
          <a:p>
            <a:r>
              <a:rPr lang="en-US" dirty="0" smtClean="0"/>
              <a:t>Influence</a:t>
            </a:r>
          </a:p>
          <a:p>
            <a:r>
              <a:rPr lang="en-US" dirty="0" smtClean="0"/>
              <a:t>Compliance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 the speaker</a:t>
            </a:r>
          </a:p>
          <a:p>
            <a:r>
              <a:rPr lang="en-US" dirty="0" smtClean="0"/>
              <a:t>Nod occasionally</a:t>
            </a:r>
          </a:p>
          <a:p>
            <a:r>
              <a:rPr lang="en-US" dirty="0" smtClean="0"/>
              <a:t>Maintain eye contact</a:t>
            </a:r>
          </a:p>
          <a:p>
            <a:r>
              <a:rPr lang="en-US" dirty="0" smtClean="0"/>
              <a:t>Minimize distractions</a:t>
            </a:r>
            <a:r>
              <a:rPr lang="en-US" dirty="0"/>
              <a:t> </a:t>
            </a:r>
            <a:r>
              <a:rPr lang="en-US" dirty="0" smtClean="0"/>
              <a:t>(internal &amp; external)</a:t>
            </a:r>
          </a:p>
          <a:p>
            <a:r>
              <a:rPr lang="en-US" dirty="0" smtClean="0"/>
              <a:t>Keep an open mind</a:t>
            </a:r>
          </a:p>
          <a:p>
            <a:r>
              <a:rPr lang="en-US" dirty="0" smtClean="0"/>
              <a:t>Open and inviting posture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Crisis Intervention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comments-112719243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868" y="6123962"/>
            <a:ext cx="734037" cy="73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3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Reflecting/Mirroring</a:t>
            </a:r>
          </a:p>
          <a:p>
            <a:r>
              <a:rPr lang="en-US" dirty="0" smtClean="0"/>
              <a:t>Open-Ended Questions</a:t>
            </a:r>
          </a:p>
          <a:p>
            <a:r>
              <a:rPr lang="en-US" dirty="0" smtClean="0"/>
              <a:t>Minimal Encouragers</a:t>
            </a:r>
          </a:p>
          <a:p>
            <a:r>
              <a:rPr lang="en-US" dirty="0" smtClean="0"/>
              <a:t>Emotion Labeling</a:t>
            </a:r>
          </a:p>
          <a:p>
            <a:r>
              <a:rPr lang="en-US" dirty="0" smtClean="0"/>
              <a:t>Paraphrasing</a:t>
            </a:r>
          </a:p>
          <a:p>
            <a:r>
              <a:rPr lang="en-US" dirty="0" smtClean="0"/>
              <a:t>“I” Messages</a:t>
            </a:r>
          </a:p>
          <a:p>
            <a:r>
              <a:rPr lang="en-US" dirty="0" smtClean="0"/>
              <a:t>Effective Pauses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comments-112719243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322" y="5899045"/>
            <a:ext cx="928408" cy="928408"/>
          </a:xfrm>
          <a:prstGeom prst="rect">
            <a:avLst/>
          </a:prstGeom>
        </p:spPr>
      </p:pic>
      <p:pic>
        <p:nvPicPr>
          <p:cNvPr id="7" name="Picture 6" descr="08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644" y="5962899"/>
            <a:ext cx="800700" cy="8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6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45578"/>
            <a:ext cx="7345363" cy="4395831"/>
          </a:xfrm>
        </p:spPr>
        <p:txBody>
          <a:bodyPr>
            <a:normAutofit/>
          </a:bodyPr>
          <a:lstStyle/>
          <a:p>
            <a:r>
              <a:rPr lang="en-US" dirty="0" smtClean="0"/>
              <a:t>Arguing</a:t>
            </a:r>
          </a:p>
          <a:p>
            <a:r>
              <a:rPr lang="en-US" dirty="0" smtClean="0"/>
              <a:t>Patronizing</a:t>
            </a:r>
          </a:p>
          <a:p>
            <a:r>
              <a:rPr lang="en-US" dirty="0" smtClean="0"/>
              <a:t>Interrupting</a:t>
            </a:r>
          </a:p>
          <a:p>
            <a:r>
              <a:rPr lang="en-US" dirty="0" smtClean="0"/>
              <a:t>Moralizing</a:t>
            </a:r>
          </a:p>
          <a:p>
            <a:r>
              <a:rPr lang="en-US" dirty="0" smtClean="0"/>
              <a:t>Rescue Trap</a:t>
            </a:r>
          </a:p>
          <a:p>
            <a:r>
              <a:rPr lang="en-US" dirty="0" smtClean="0"/>
              <a:t>Police Jargon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comments-112719243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498" y="5929592"/>
            <a:ext cx="928408" cy="928408"/>
          </a:xfrm>
          <a:prstGeom prst="rect">
            <a:avLst/>
          </a:prstGeom>
        </p:spPr>
      </p:pic>
      <p:pic>
        <p:nvPicPr>
          <p:cNvPr id="7" name="Picture 6" descr="film-strip-with-right-arrow-interface-symbol_318-55209.p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371" y="6017044"/>
            <a:ext cx="623749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6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64552"/>
            <a:ext cx="8042276" cy="4343400"/>
          </a:xfrm>
        </p:spPr>
        <p:txBody>
          <a:bodyPr/>
          <a:lstStyle/>
          <a:p>
            <a:r>
              <a:rPr lang="en-US" dirty="0" smtClean="0"/>
              <a:t>Security of Person/Property</a:t>
            </a:r>
          </a:p>
          <a:p>
            <a:r>
              <a:rPr lang="en-US" dirty="0" smtClean="0"/>
              <a:t>Attacked</a:t>
            </a:r>
          </a:p>
          <a:p>
            <a:r>
              <a:rPr lang="en-US" dirty="0" smtClean="0"/>
              <a:t>Flight</a:t>
            </a:r>
          </a:p>
          <a:p>
            <a:r>
              <a:rPr lang="en-US" dirty="0" smtClean="0"/>
              <a:t>Excessive Repetition</a:t>
            </a:r>
          </a:p>
          <a:p>
            <a:r>
              <a:rPr lang="en-US" dirty="0" smtClean="0"/>
              <a:t>Revised Priorities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7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to build rapport</a:t>
            </a:r>
          </a:p>
          <a:p>
            <a:r>
              <a:rPr lang="en-US" dirty="0" smtClean="0"/>
              <a:t>Helps to show compassion</a:t>
            </a:r>
          </a:p>
          <a:p>
            <a:r>
              <a:rPr lang="en-US" dirty="0" smtClean="0"/>
              <a:t>Helps with de-escalation</a:t>
            </a:r>
          </a:p>
          <a:p>
            <a:r>
              <a:rPr lang="en-US" dirty="0" smtClean="0"/>
              <a:t>Helps maintain professionalism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7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Questions, Comments, Etc…</a:t>
            </a:r>
          </a:p>
          <a:p>
            <a:endParaRPr lang="en-US" dirty="0"/>
          </a:p>
          <a:p>
            <a:r>
              <a:rPr lang="en-US" dirty="0" smtClean="0"/>
              <a:t>Insert Name, Phone, Email, or any contact information you may have.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7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4044</TotalTime>
  <Words>204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Active Listening Skills</vt:lpstr>
      <vt:lpstr>Active Listening</vt:lpstr>
      <vt:lpstr>Why Active Listening?</vt:lpstr>
      <vt:lpstr>Active Listening</vt:lpstr>
      <vt:lpstr>Seven Skills</vt:lpstr>
      <vt:lpstr>Barriers</vt:lpstr>
      <vt:lpstr>SAFER </vt:lpstr>
      <vt:lpstr>Summary </vt:lpstr>
      <vt:lpstr>Thanks</vt:lpstr>
    </vt:vector>
  </TitlesOfParts>
  <Company>Crisis Intervention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Listening Skills</dc:title>
  <dc:creator>Matthew Tinney</dc:creator>
  <cp:lastModifiedBy>Matthew Tinney</cp:lastModifiedBy>
  <cp:revision>29</cp:revision>
  <dcterms:created xsi:type="dcterms:W3CDTF">2015-08-25T14:30:37Z</dcterms:created>
  <dcterms:modified xsi:type="dcterms:W3CDTF">2016-02-16T19:49:47Z</dcterms:modified>
</cp:coreProperties>
</file>